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319" r:id="rId2"/>
    <p:sldId id="268" r:id="rId3"/>
    <p:sldId id="304" r:id="rId4"/>
    <p:sldId id="289" r:id="rId5"/>
    <p:sldId id="323" r:id="rId6"/>
    <p:sldId id="307" r:id="rId7"/>
    <p:sldId id="326" r:id="rId8"/>
    <p:sldId id="308" r:id="rId9"/>
    <p:sldId id="309" r:id="rId10"/>
    <p:sldId id="310" r:id="rId11"/>
    <p:sldId id="311" r:id="rId12"/>
    <p:sldId id="320" r:id="rId13"/>
    <p:sldId id="321" r:id="rId14"/>
    <p:sldId id="328" r:id="rId15"/>
    <p:sldId id="329" r:id="rId16"/>
    <p:sldId id="331" r:id="rId17"/>
    <p:sldId id="336" r:id="rId18"/>
    <p:sldId id="347" r:id="rId19"/>
    <p:sldId id="322" r:id="rId20"/>
    <p:sldId id="345" r:id="rId21"/>
    <p:sldId id="340" r:id="rId22"/>
    <p:sldId id="341" r:id="rId23"/>
    <p:sldId id="333" r:id="rId24"/>
    <p:sldId id="337" r:id="rId25"/>
    <p:sldId id="335" r:id="rId26"/>
    <p:sldId id="346" r:id="rId27"/>
    <p:sldId id="334" r:id="rId28"/>
    <p:sldId id="342" r:id="rId29"/>
    <p:sldId id="34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126"/>
    <a:srgbClr val="0D0C0D"/>
    <a:srgbClr val="AEA7A7"/>
    <a:srgbClr val="7F90A9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77CAA-65D2-C756-245C-9C3C3BEF19CB}" v="32" dt="2024-02-08T12:13:10.409"/>
    <p1510:client id="{469D2CD1-BA1E-0E63-6A7C-03FFFCB0F411}" v="33" dt="2024-02-08T15:23:00.535"/>
    <p1510:client id="{529C068C-3720-081D-5009-F7089978F32C}" v="1" dt="2024-02-08T18:26:11.464"/>
    <p1510:client id="{5322E663-04F5-24A2-55AB-9AF47AE35503}" v="16" dt="2024-02-07T20:01:01.802"/>
    <p1510:client id="{6AE4B617-EB8D-8747-0384-581267588B7B}" v="17" dt="2024-02-08T15:12:39.961"/>
    <p1510:client id="{775287B0-355E-4D31-BFEB-29D7857825D7}" v="21" dt="2024-02-08T15:44:08.386"/>
    <p1510:client id="{FB263FC9-7B3D-BA21-E450-05A9E10F31EE}" v="211" dt="2024-02-08T08:08:33.1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 varScale="1">
        <p:scale>
          <a:sx n="82" d="100"/>
          <a:sy n="82" d="100"/>
        </p:scale>
        <p:origin x="9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2c8b54ba4fdf551cb9053da6bd014e8d512e8e74d5c76fcbaab9e4d805d25e6a::" providerId="AD" clId="Web-{E4B40A86-367F-E6C2-B093-060795806A00}"/>
    <pc:docChg chg="addSld modSld">
      <pc:chgData name="Guest User" userId="S::urn:spo:anon#2c8b54ba4fdf551cb9053da6bd014e8d512e8e74d5c76fcbaab9e4d805d25e6a::" providerId="AD" clId="Web-{E4B40A86-367F-E6C2-B093-060795806A00}" dt="2024-01-22T22:38:53.478" v="78" actId="14100"/>
      <pc:docMkLst>
        <pc:docMk/>
      </pc:docMkLst>
      <pc:sldChg chg="addSp delSp modSp">
        <pc:chgData name="Guest User" userId="S::urn:spo:anon#2c8b54ba4fdf551cb9053da6bd014e8d512e8e74d5c76fcbaab9e4d805d25e6a::" providerId="AD" clId="Web-{E4B40A86-367F-E6C2-B093-060795806A00}" dt="2024-01-22T22:38:53.478" v="78" actId="14100"/>
        <pc:sldMkLst>
          <pc:docMk/>
          <pc:sldMk cId="1327800918" sldId="279"/>
        </pc:sldMkLst>
        <pc:picChg chg="add del mod">
          <ac:chgData name="Guest User" userId="S::urn:spo:anon#2c8b54ba4fdf551cb9053da6bd014e8d512e8e74d5c76fcbaab9e4d805d25e6a::" providerId="AD" clId="Web-{E4B40A86-367F-E6C2-B093-060795806A00}" dt="2024-01-22T22:37:14.176" v="75"/>
          <ac:picMkLst>
            <pc:docMk/>
            <pc:sldMk cId="1327800918" sldId="279"/>
            <ac:picMk id="3" creationId="{CC281F88-10F3-2444-E28C-45210E6B9FD3}"/>
          </ac:picMkLst>
        </pc:picChg>
        <pc:picChg chg="add mod">
          <ac:chgData name="Guest User" userId="S::urn:spo:anon#2c8b54ba4fdf551cb9053da6bd014e8d512e8e74d5c76fcbaab9e4d805d25e6a::" providerId="AD" clId="Web-{E4B40A86-367F-E6C2-B093-060795806A00}" dt="2024-01-22T22:38:53.478" v="78" actId="14100"/>
          <ac:picMkLst>
            <pc:docMk/>
            <pc:sldMk cId="1327800918" sldId="279"/>
            <ac:picMk id="4" creationId="{B8BCEA4C-7981-955C-1B8F-042222428471}"/>
          </ac:picMkLst>
        </pc:picChg>
      </pc:sldChg>
      <pc:sldChg chg="addSp delSp modSp add replId">
        <pc:chgData name="Guest User" userId="S::urn:spo:anon#2c8b54ba4fdf551cb9053da6bd014e8d512e8e74d5c76fcbaab9e4d805d25e6a::" providerId="AD" clId="Web-{E4B40A86-367F-E6C2-B093-060795806A00}" dt="2024-01-22T22:09:54.758" v="68" actId="20577"/>
        <pc:sldMkLst>
          <pc:docMk/>
          <pc:sldMk cId="3696853227" sldId="292"/>
        </pc:sldMkLst>
        <pc:spChg chg="mod">
          <ac:chgData name="Guest User" userId="S::urn:spo:anon#2c8b54ba4fdf551cb9053da6bd014e8d512e8e74d5c76fcbaab9e4d805d25e6a::" providerId="AD" clId="Web-{E4B40A86-367F-E6C2-B093-060795806A00}" dt="2024-01-22T22:06:29.720" v="19" actId="14100"/>
          <ac:spMkLst>
            <pc:docMk/>
            <pc:sldMk cId="3696853227" sldId="292"/>
            <ac:spMk id="2" creationId="{4279D0B5-B9DA-EC15-B377-B480FCD47855}"/>
          </ac:spMkLst>
        </pc:spChg>
        <pc:spChg chg="mod">
          <ac:chgData name="Guest User" userId="S::urn:spo:anon#2c8b54ba4fdf551cb9053da6bd014e8d512e8e74d5c76fcbaab9e4d805d25e6a::" providerId="AD" clId="Web-{E4B40A86-367F-E6C2-B093-060795806A00}" dt="2024-01-22T22:07:37.534" v="30" actId="20577"/>
          <ac:spMkLst>
            <pc:docMk/>
            <pc:sldMk cId="3696853227" sldId="292"/>
            <ac:spMk id="3" creationId="{7444E0F2-A9A1-FD2F-2499-9826E5F06C6D}"/>
          </ac:spMkLst>
        </pc:spChg>
        <pc:spChg chg="mod">
          <ac:chgData name="Guest User" userId="S::urn:spo:anon#2c8b54ba4fdf551cb9053da6bd014e8d512e8e74d5c76fcbaab9e4d805d25e6a::" providerId="AD" clId="Web-{E4B40A86-367F-E6C2-B093-060795806A00}" dt="2024-01-22T22:09:46.132" v="61" actId="20577"/>
          <ac:spMkLst>
            <pc:docMk/>
            <pc:sldMk cId="3696853227" sldId="292"/>
            <ac:spMk id="6" creationId="{EA2C3FCE-3157-98AF-74F9-90392AE1C42F}"/>
          </ac:spMkLst>
        </pc:spChg>
        <pc:spChg chg="del mod">
          <ac:chgData name="Guest User" userId="S::urn:spo:anon#2c8b54ba4fdf551cb9053da6bd014e8d512e8e74d5c76fcbaab9e4d805d25e6a::" providerId="AD" clId="Web-{E4B40A86-367F-E6C2-B093-060795806A00}" dt="2024-01-22T22:07:42.722" v="33"/>
          <ac:spMkLst>
            <pc:docMk/>
            <pc:sldMk cId="3696853227" sldId="292"/>
            <ac:spMk id="7" creationId="{CD93209E-95C2-15A7-F9FC-1283D83E63F7}"/>
          </ac:spMkLst>
        </pc:spChg>
        <pc:spChg chg="add del mod">
          <ac:chgData name="Guest User" userId="S::urn:spo:anon#2c8b54ba4fdf551cb9053da6bd014e8d512e8e74d5c76fcbaab9e4d805d25e6a::" providerId="AD" clId="Web-{E4B40A86-367F-E6C2-B093-060795806A00}" dt="2024-01-22T22:09:54.758" v="68" actId="20577"/>
          <ac:spMkLst>
            <pc:docMk/>
            <pc:sldMk cId="3696853227" sldId="292"/>
            <ac:spMk id="9" creationId="{FE26ED0E-301C-7CA9-4D77-07E9824EDC15}"/>
          </ac:spMkLst>
        </pc:spChg>
        <pc:picChg chg="del">
          <ac:chgData name="Guest User" userId="S::urn:spo:anon#2c8b54ba4fdf551cb9053da6bd014e8d512e8e74d5c76fcbaab9e4d805d25e6a::" providerId="AD" clId="Web-{E4B40A86-367F-E6C2-B093-060795806A00}" dt="2024-01-22T22:06:18.219" v="3"/>
          <ac:picMkLst>
            <pc:docMk/>
            <pc:sldMk cId="3696853227" sldId="292"/>
            <ac:picMk id="13" creationId="{FA8FD3B8-8B85-7AAB-A6A5-F79CAD5EE0F6}"/>
          </ac:picMkLst>
        </pc:picChg>
        <pc:picChg chg="del">
          <ac:chgData name="Guest User" userId="S::urn:spo:anon#2c8b54ba4fdf551cb9053da6bd014e8d512e8e74d5c76fcbaab9e4d805d25e6a::" providerId="AD" clId="Web-{E4B40A86-367F-E6C2-B093-060795806A00}" dt="2024-01-22T22:06:17.079" v="1"/>
          <ac:picMkLst>
            <pc:docMk/>
            <pc:sldMk cId="3696853227" sldId="292"/>
            <ac:picMk id="18" creationId="{7D9FCBD9-B06E-010E-3E0B-A3D0214720B2}"/>
          </ac:picMkLst>
        </pc:picChg>
        <pc:picChg chg="del">
          <ac:chgData name="Guest User" userId="S::urn:spo:anon#2c8b54ba4fdf551cb9053da6bd014e8d512e8e74d5c76fcbaab9e4d805d25e6a::" providerId="AD" clId="Web-{E4B40A86-367F-E6C2-B093-060795806A00}" dt="2024-01-22T22:06:17.844" v="2"/>
          <ac:picMkLst>
            <pc:docMk/>
            <pc:sldMk cId="3696853227" sldId="292"/>
            <ac:picMk id="24" creationId="{F244EA50-0D2F-52E8-F0C3-26CB20B96EB1}"/>
          </ac:picMkLst>
        </pc:picChg>
      </pc:sldChg>
    </pc:docChg>
  </pc:docChgLst>
  <pc:docChgLst>
    <pc:chgData name="Guest User" userId="S::urn:spo:anon#30a35d852c83fb6175cf18213fbc1511deae0d4d8eb46733ab323ae7f5c1daf3::" providerId="AD" clId="Web-{A7098D9A-301B-4A98-8E6F-325C191F3F0B}"/>
    <pc:docChg chg="modSld sldOrd">
      <pc:chgData name="Guest User" userId="S::urn:spo:anon#30a35d852c83fb6175cf18213fbc1511deae0d4d8eb46733ab323ae7f5c1daf3::" providerId="AD" clId="Web-{A7098D9A-301B-4A98-8E6F-325C191F3F0B}" dt="2024-01-24T21:32:29.048" v="3"/>
      <pc:docMkLst>
        <pc:docMk/>
      </pc:docMkLst>
      <pc:sldChg chg="ord">
        <pc:chgData name="Guest User" userId="S::urn:spo:anon#30a35d852c83fb6175cf18213fbc1511deae0d4d8eb46733ab323ae7f5c1daf3::" providerId="AD" clId="Web-{A7098D9A-301B-4A98-8E6F-325C191F3F0B}" dt="2024-01-24T20:57:33.523" v="0"/>
        <pc:sldMkLst>
          <pc:docMk/>
          <pc:sldMk cId="2138829924" sldId="258"/>
        </pc:sldMkLst>
      </pc:sldChg>
      <pc:sldChg chg="modSp mod setBg">
        <pc:chgData name="Guest User" userId="S::urn:spo:anon#30a35d852c83fb6175cf18213fbc1511deae0d4d8eb46733ab323ae7f5c1daf3::" providerId="AD" clId="Web-{A7098D9A-301B-4A98-8E6F-325C191F3F0B}" dt="2024-01-24T21:32:29.048" v="3"/>
        <pc:sldMkLst>
          <pc:docMk/>
          <pc:sldMk cId="2701635068" sldId="294"/>
        </pc:sldMkLst>
        <pc:spChg chg="mod">
          <ac:chgData name="Guest User" userId="S::urn:spo:anon#30a35d852c83fb6175cf18213fbc1511deae0d4d8eb46733ab323ae7f5c1daf3::" providerId="AD" clId="Web-{A7098D9A-301B-4A98-8E6F-325C191F3F0B}" dt="2024-01-24T21:32:29.048" v="3"/>
          <ac:spMkLst>
            <pc:docMk/>
            <pc:sldMk cId="2701635068" sldId="294"/>
            <ac:spMk id="4" creationId="{94EA86B8-F0F7-4535-6F89-0DCD5C756371}"/>
          </ac:spMkLst>
        </pc:spChg>
        <pc:spChg chg="mod">
          <ac:chgData name="Guest User" userId="S::urn:spo:anon#30a35d852c83fb6175cf18213fbc1511deae0d4d8eb46733ab323ae7f5c1daf3::" providerId="AD" clId="Web-{A7098D9A-301B-4A98-8E6F-325C191F3F0B}" dt="2024-01-24T21:32:29.048" v="3"/>
          <ac:spMkLst>
            <pc:docMk/>
            <pc:sldMk cId="2701635068" sldId="294"/>
            <ac:spMk id="5" creationId="{F147304D-DC83-9432-F541-F972891A5554}"/>
          </ac:spMkLst>
        </pc:spChg>
        <pc:spChg chg="mod">
          <ac:chgData name="Guest User" userId="S::urn:spo:anon#30a35d852c83fb6175cf18213fbc1511deae0d4d8eb46733ab323ae7f5c1daf3::" providerId="AD" clId="Web-{A7098D9A-301B-4A98-8E6F-325C191F3F0B}" dt="2024-01-24T21:32:29.048" v="3"/>
          <ac:spMkLst>
            <pc:docMk/>
            <pc:sldMk cId="2701635068" sldId="294"/>
            <ac:spMk id="6" creationId="{55F8396F-835E-91B0-F4CF-BD0C5CC1F653}"/>
          </ac:spMkLst>
        </pc:spChg>
        <pc:picChg chg="mod">
          <ac:chgData name="Guest User" userId="S::urn:spo:anon#30a35d852c83fb6175cf18213fbc1511deae0d4d8eb46733ab323ae7f5c1daf3::" providerId="AD" clId="Web-{A7098D9A-301B-4A98-8E6F-325C191F3F0B}" dt="2024-01-24T21:32:29.048" v="3"/>
          <ac:picMkLst>
            <pc:docMk/>
            <pc:sldMk cId="2701635068" sldId="294"/>
            <ac:picMk id="7" creationId="{D9A26C25-C66B-6192-D2C4-610ED8954122}"/>
          </ac:picMkLst>
        </pc:picChg>
        <pc:picChg chg="mod">
          <ac:chgData name="Guest User" userId="S::urn:spo:anon#30a35d852c83fb6175cf18213fbc1511deae0d4d8eb46733ab323ae7f5c1daf3::" providerId="AD" clId="Web-{A7098D9A-301B-4A98-8E6F-325C191F3F0B}" dt="2024-01-24T21:32:29.048" v="3"/>
          <ac:picMkLst>
            <pc:docMk/>
            <pc:sldMk cId="2701635068" sldId="294"/>
            <ac:picMk id="8" creationId="{DB58E559-9DBD-68C0-0626-DDF2C26E1FC0}"/>
          </ac:picMkLst>
        </pc:picChg>
        <pc:picChg chg="mod">
          <ac:chgData name="Guest User" userId="S::urn:spo:anon#30a35d852c83fb6175cf18213fbc1511deae0d4d8eb46733ab323ae7f5c1daf3::" providerId="AD" clId="Web-{A7098D9A-301B-4A98-8E6F-325C191F3F0B}" dt="2024-01-24T21:32:29.048" v="3"/>
          <ac:picMkLst>
            <pc:docMk/>
            <pc:sldMk cId="2701635068" sldId="294"/>
            <ac:picMk id="9" creationId="{00681287-A1D4-0D77-AF3B-9F07476D0267}"/>
          </ac:picMkLst>
        </pc:picChg>
      </pc:sldChg>
      <pc:sldChg chg="addSp delSp modSp mod setBg">
        <pc:chgData name="Guest User" userId="S::urn:spo:anon#30a35d852c83fb6175cf18213fbc1511deae0d4d8eb46733ab323ae7f5c1daf3::" providerId="AD" clId="Web-{A7098D9A-301B-4A98-8E6F-325C191F3F0B}" dt="2024-01-24T21:32:18.251" v="2"/>
        <pc:sldMkLst>
          <pc:docMk/>
          <pc:sldMk cId="110783641" sldId="295"/>
        </pc:sldMkLst>
        <pc:spChg chg="del">
          <ac:chgData name="Guest User" userId="S::urn:spo:anon#30a35d852c83fb6175cf18213fbc1511deae0d4d8eb46733ab323ae7f5c1daf3::" providerId="AD" clId="Web-{A7098D9A-301B-4A98-8E6F-325C191F3F0B}" dt="2024-01-24T21:32:18.251" v="2"/>
          <ac:spMkLst>
            <pc:docMk/>
            <pc:sldMk cId="110783641" sldId="295"/>
            <ac:spMk id="44" creationId="{19E301E5-1206-47D0-9CDF-72583D739089}"/>
          </ac:spMkLst>
        </pc:spChg>
        <pc:spChg chg="add">
          <ac:chgData name="Guest User" userId="S::urn:spo:anon#30a35d852c83fb6175cf18213fbc1511deae0d4d8eb46733ab323ae7f5c1daf3::" providerId="AD" clId="Web-{A7098D9A-301B-4A98-8E6F-325C191F3F0B}" dt="2024-01-24T21:32:18.251" v="2"/>
          <ac:spMkLst>
            <pc:docMk/>
            <pc:sldMk cId="110783641" sldId="295"/>
            <ac:spMk id="49" creationId="{262ABC4B-37D8-4218-BDD8-6DF6A00C0C80}"/>
          </ac:spMkLst>
        </pc:spChg>
        <pc:picChg chg="mod">
          <ac:chgData name="Guest User" userId="S::urn:spo:anon#30a35d852c83fb6175cf18213fbc1511deae0d4d8eb46733ab323ae7f5c1daf3::" providerId="AD" clId="Web-{A7098D9A-301B-4A98-8E6F-325C191F3F0B}" dt="2024-01-24T21:32:18.251" v="2"/>
          <ac:picMkLst>
            <pc:docMk/>
            <pc:sldMk cId="110783641" sldId="295"/>
            <ac:picMk id="6" creationId="{EBF188E4-B917-E05D-E18A-3D63F683E331}"/>
          </ac:picMkLst>
        </pc:picChg>
        <pc:picChg chg="mod">
          <ac:chgData name="Guest User" userId="S::urn:spo:anon#30a35d852c83fb6175cf18213fbc1511deae0d4d8eb46733ab323ae7f5c1daf3::" providerId="AD" clId="Web-{A7098D9A-301B-4A98-8E6F-325C191F3F0B}" dt="2024-01-24T21:32:18.251" v="2"/>
          <ac:picMkLst>
            <pc:docMk/>
            <pc:sldMk cId="110783641" sldId="295"/>
            <ac:picMk id="7" creationId="{DCDEFC0E-1A1B-CABA-94FC-654CBA8B2CC9}"/>
          </ac:picMkLst>
        </pc:picChg>
        <pc:picChg chg="mod ord">
          <ac:chgData name="Guest User" userId="S::urn:spo:anon#30a35d852c83fb6175cf18213fbc1511deae0d4d8eb46733ab323ae7f5c1daf3::" providerId="AD" clId="Web-{A7098D9A-301B-4A98-8E6F-325C191F3F0B}" dt="2024-01-24T21:32:18.251" v="2"/>
          <ac:picMkLst>
            <pc:docMk/>
            <pc:sldMk cId="110783641" sldId="295"/>
            <ac:picMk id="8" creationId="{9B6081A8-B4D2-A572-CCD2-6B2E04A4F136}"/>
          </ac:picMkLst>
        </pc:picChg>
      </pc:sldChg>
      <pc:sldChg chg="ord">
        <pc:chgData name="Guest User" userId="S::urn:spo:anon#30a35d852c83fb6175cf18213fbc1511deae0d4d8eb46733ab323ae7f5c1daf3::" providerId="AD" clId="Web-{A7098D9A-301B-4A98-8E6F-325C191F3F0B}" dt="2024-01-24T20:59:30.995" v="1"/>
        <pc:sldMkLst>
          <pc:docMk/>
          <pc:sldMk cId="540426911" sldId="297"/>
        </pc:sldMkLst>
      </pc:sldChg>
    </pc:docChg>
  </pc:docChgLst>
  <pc:docChgLst>
    <pc:chgData name="Katarzyna Młynarczyk" userId="S::katarzyna.mlynarczyk@student.pk.edu.pl::0899dcc6-7ddc-443b-a5f8-e372dbec5d48" providerId="AD" clId="Web-{D0938461-291B-49C8-AE95-350D1CB1EAFA}"/>
    <pc:docChg chg="modSld">
      <pc:chgData name="Katarzyna Młynarczyk" userId="S::katarzyna.mlynarczyk@student.pk.edu.pl::0899dcc6-7ddc-443b-a5f8-e372dbec5d48" providerId="AD" clId="Web-{D0938461-291B-49C8-AE95-350D1CB1EAFA}" dt="2024-01-23T19:03:25.744" v="39" actId="20577"/>
      <pc:docMkLst>
        <pc:docMk/>
      </pc:docMkLst>
      <pc:sldChg chg="modSp">
        <pc:chgData name="Katarzyna Młynarczyk" userId="S::katarzyna.mlynarczyk@student.pk.edu.pl::0899dcc6-7ddc-443b-a5f8-e372dbec5d48" providerId="AD" clId="Web-{D0938461-291B-49C8-AE95-350D1CB1EAFA}" dt="2024-01-23T19:03:25.744" v="39" actId="20577"/>
        <pc:sldMkLst>
          <pc:docMk/>
          <pc:sldMk cId="942676640" sldId="286"/>
        </pc:sldMkLst>
        <pc:spChg chg="mod">
          <ac:chgData name="Katarzyna Młynarczyk" userId="S::katarzyna.mlynarczyk@student.pk.edu.pl::0899dcc6-7ddc-443b-a5f8-e372dbec5d48" providerId="AD" clId="Web-{D0938461-291B-49C8-AE95-350D1CB1EAFA}" dt="2024-01-23T19:03:25.744" v="39" actId="20577"/>
          <ac:spMkLst>
            <pc:docMk/>
            <pc:sldMk cId="942676640" sldId="286"/>
            <ac:spMk id="6" creationId="{A93E78A3-8294-3D66-47B8-EEB14C1DB610}"/>
          </ac:spMkLst>
        </pc:spChg>
        <pc:spChg chg="mod">
          <ac:chgData name="Katarzyna Młynarczyk" userId="S::katarzyna.mlynarczyk@student.pk.edu.pl::0899dcc6-7ddc-443b-a5f8-e372dbec5d48" providerId="AD" clId="Web-{D0938461-291B-49C8-AE95-350D1CB1EAFA}" dt="2024-01-23T19:03:24.713" v="34" actId="20577"/>
          <ac:spMkLst>
            <pc:docMk/>
            <pc:sldMk cId="942676640" sldId="286"/>
            <ac:spMk id="7" creationId="{8F53D9CF-9E83-CE57-E4E2-50F728E5820C}"/>
          </ac:spMkLst>
        </pc:spChg>
      </pc:sldChg>
    </pc:docChg>
  </pc:docChgLst>
  <pc:docChgLst>
    <pc:chgData name="Katarzyna Młynarczyk" userId="S::katarzyna.mlynarczyk@student.pk.edu.pl::0899dcc6-7ddc-443b-a5f8-e372dbec5d48" providerId="AD" clId="Web-{476491E0-2F72-FD93-AAE4-1FCAA65F2A30}"/>
    <pc:docChg chg="sldOrd">
      <pc:chgData name="Katarzyna Młynarczyk" userId="S::katarzyna.mlynarczyk@student.pk.edu.pl::0899dcc6-7ddc-443b-a5f8-e372dbec5d48" providerId="AD" clId="Web-{476491E0-2F72-FD93-AAE4-1FCAA65F2A30}" dt="2024-01-24T09:49:41.176" v="0"/>
      <pc:docMkLst>
        <pc:docMk/>
      </pc:docMkLst>
      <pc:sldChg chg="ord">
        <pc:chgData name="Katarzyna Młynarczyk" userId="S::katarzyna.mlynarczyk@student.pk.edu.pl::0899dcc6-7ddc-443b-a5f8-e372dbec5d48" providerId="AD" clId="Web-{476491E0-2F72-FD93-AAE4-1FCAA65F2A30}" dt="2024-01-24T09:49:41.176" v="0"/>
        <pc:sldMkLst>
          <pc:docMk/>
          <pc:sldMk cId="1409292011" sldId="291"/>
        </pc:sldMkLst>
      </pc:sldChg>
    </pc:docChg>
  </pc:docChgLst>
  <pc:docChgLst>
    <pc:chgData name="Katarzyna Młynarczyk" userId="S::katarzyna.mlynarczyk@student.pk.edu.pl::0899dcc6-7ddc-443b-a5f8-e372dbec5d48" providerId="AD" clId="Web-{A133AFCB-E5A7-9D05-1449-12EF566F7FB7}"/>
    <pc:docChg chg="addSld modSld sldOrd">
      <pc:chgData name="Katarzyna Młynarczyk" userId="S::katarzyna.mlynarczyk@student.pk.edu.pl::0899dcc6-7ddc-443b-a5f8-e372dbec5d48" providerId="AD" clId="Web-{A133AFCB-E5A7-9D05-1449-12EF566F7FB7}" dt="2024-01-22T19:36:22.696" v="8"/>
      <pc:docMkLst>
        <pc:docMk/>
      </pc:docMkLst>
      <pc:sldChg chg="addSp delSp modSp add ord replId">
        <pc:chgData name="Katarzyna Młynarczyk" userId="S::katarzyna.mlynarczyk@student.pk.edu.pl::0899dcc6-7ddc-443b-a5f8-e372dbec5d48" providerId="AD" clId="Web-{A133AFCB-E5A7-9D05-1449-12EF566F7FB7}" dt="2024-01-22T19:36:22.696" v="8"/>
        <pc:sldMkLst>
          <pc:docMk/>
          <pc:sldMk cId="1445634233" sldId="290"/>
        </pc:sldMkLst>
        <pc:spChg chg="del mod">
          <ac:chgData name="Katarzyna Młynarczyk" userId="S::katarzyna.mlynarczyk@student.pk.edu.pl::0899dcc6-7ddc-443b-a5f8-e372dbec5d48" providerId="AD" clId="Web-{A133AFCB-E5A7-9D05-1449-12EF566F7FB7}" dt="2024-01-22T19:19:59.400" v="3"/>
          <ac:spMkLst>
            <pc:docMk/>
            <pc:sldMk cId="1445634233" sldId="290"/>
            <ac:spMk id="2" creationId="{00A23451-705A-DC49-2B4D-1B20D3CC58D2}"/>
          </ac:spMkLst>
        </pc:spChg>
        <pc:picChg chg="add del mod">
          <ac:chgData name="Katarzyna Młynarczyk" userId="S::katarzyna.mlynarczyk@student.pk.edu.pl::0899dcc6-7ddc-443b-a5f8-e372dbec5d48" providerId="AD" clId="Web-{A133AFCB-E5A7-9D05-1449-12EF566F7FB7}" dt="2024-01-22T19:36:22.696" v="8"/>
          <ac:picMkLst>
            <pc:docMk/>
            <pc:sldMk cId="1445634233" sldId="290"/>
            <ac:picMk id="3" creationId="{D248FF0C-4639-7B52-1890-F81CB690318B}"/>
          </ac:picMkLst>
        </pc:picChg>
      </pc:sldChg>
      <pc:sldChg chg="add replId">
        <pc:chgData name="Katarzyna Młynarczyk" userId="S::katarzyna.mlynarczyk@student.pk.edu.pl::0899dcc6-7ddc-443b-a5f8-e372dbec5d48" providerId="AD" clId="Web-{A133AFCB-E5A7-9D05-1449-12EF566F7FB7}" dt="2024-01-22T19:29:26.449" v="4"/>
        <pc:sldMkLst>
          <pc:docMk/>
          <pc:sldMk cId="1409292011" sldId="291"/>
        </pc:sldMkLst>
      </pc:sldChg>
    </pc:docChg>
  </pc:docChgLst>
  <pc:docChgLst>
    <pc:chgData name="Szymon Arent" userId="S::szymon.arent@student.pk.edu.pl::865bfcb6-3d69-4b23-8277-364bb4c5b5cc" providerId="AD" clId="Web-{C8067963-298D-68F4-312B-8A3072D93476}"/>
    <pc:docChg chg="modSld">
      <pc:chgData name="Szymon Arent" userId="S::szymon.arent@student.pk.edu.pl::865bfcb6-3d69-4b23-8277-364bb4c5b5cc" providerId="AD" clId="Web-{C8067963-298D-68F4-312B-8A3072D93476}" dt="2024-01-23T18:52:27.149" v="1" actId="20577"/>
      <pc:docMkLst>
        <pc:docMk/>
      </pc:docMkLst>
      <pc:sldChg chg="modSp">
        <pc:chgData name="Szymon Arent" userId="S::szymon.arent@student.pk.edu.pl::865bfcb6-3d69-4b23-8277-364bb4c5b5cc" providerId="AD" clId="Web-{C8067963-298D-68F4-312B-8A3072D93476}" dt="2024-01-23T18:52:27.149" v="1" actId="20577"/>
        <pc:sldMkLst>
          <pc:docMk/>
          <pc:sldMk cId="2896036139" sldId="296"/>
        </pc:sldMkLst>
        <pc:spChg chg="mod">
          <ac:chgData name="Szymon Arent" userId="S::szymon.arent@student.pk.edu.pl::865bfcb6-3d69-4b23-8277-364bb4c5b5cc" providerId="AD" clId="Web-{C8067963-298D-68F4-312B-8A3072D93476}" dt="2024-01-23T18:52:27.149" v="1" actId="20577"/>
          <ac:spMkLst>
            <pc:docMk/>
            <pc:sldMk cId="2896036139" sldId="296"/>
            <ac:spMk id="9" creationId="{009081EA-D6F4-D2A3-3D92-F728A18D37EB}"/>
          </ac:spMkLst>
        </pc:spChg>
      </pc:sldChg>
    </pc:docChg>
  </pc:docChgLst>
  <pc:docChgLst>
    <pc:chgData name="Hubert Wojtowicz" userId="S::hubert.wojtowicz@student.pk.edu.pl::6645ebbf-8203-4936-82e0-4fdc14903a36" providerId="AD" clId="Web-{775287B0-355E-4D31-BFEB-29D7857825D7}"/>
    <pc:docChg chg="addSld delSld modSld sldOrd addSection delSection">
      <pc:chgData name="Hubert Wojtowicz" userId="S::hubert.wojtowicz@student.pk.edu.pl::6645ebbf-8203-4936-82e0-4fdc14903a36" providerId="AD" clId="Web-{775287B0-355E-4D31-BFEB-29D7857825D7}" dt="2024-02-08T15:44:20.199" v="34"/>
      <pc:docMkLst>
        <pc:docMk/>
      </pc:docMkLst>
      <pc:sldChg chg="del">
        <pc:chgData name="Hubert Wojtowicz" userId="S::hubert.wojtowicz@student.pk.edu.pl::6645ebbf-8203-4936-82e0-4fdc14903a36" providerId="AD" clId="Web-{775287B0-355E-4D31-BFEB-29D7857825D7}" dt="2024-02-08T15:43:35.119" v="32"/>
        <pc:sldMkLst>
          <pc:docMk/>
          <pc:sldMk cId="110783641" sldId="295"/>
        </pc:sldMkLst>
      </pc:sldChg>
      <pc:sldChg chg="addSp delSp modSp new mod ord setBg">
        <pc:chgData name="Hubert Wojtowicz" userId="S::hubert.wojtowicz@student.pk.edu.pl::6645ebbf-8203-4936-82e0-4fdc14903a36" providerId="AD" clId="Web-{775287B0-355E-4D31-BFEB-29D7857825D7}" dt="2024-02-08T15:36:54.215" v="7"/>
        <pc:sldMkLst>
          <pc:docMk/>
          <pc:sldMk cId="977431791" sldId="298"/>
        </pc:sldMkLst>
        <pc:spChg chg="add del">
          <ac:chgData name="Hubert Wojtowicz" userId="S::hubert.wojtowicz@student.pk.edu.pl::6645ebbf-8203-4936-82e0-4fdc14903a36" providerId="AD" clId="Web-{775287B0-355E-4D31-BFEB-29D7857825D7}" dt="2024-02-08T15:36:54.105" v="6"/>
          <ac:spMkLst>
            <pc:docMk/>
            <pc:sldMk cId="977431791" sldId="298"/>
            <ac:spMk id="7" creationId="{5F879AC3-D4CE-493C-ADC7-06205677F4F8}"/>
          </ac:spMkLst>
        </pc:spChg>
        <pc:spChg chg="add del">
          <ac:chgData name="Hubert Wojtowicz" userId="S::hubert.wojtowicz@student.pk.edu.pl::6645ebbf-8203-4936-82e0-4fdc14903a36" providerId="AD" clId="Web-{775287B0-355E-4D31-BFEB-29D7857825D7}" dt="2024-02-08T15:36:54.105" v="6"/>
          <ac:spMkLst>
            <pc:docMk/>
            <pc:sldMk cId="977431791" sldId="298"/>
            <ac:spMk id="9" creationId="{736F0DFD-0954-464F-BF12-DD2E6F6E0380}"/>
          </ac:spMkLst>
        </pc:spChg>
        <pc:picChg chg="add mod">
          <ac:chgData name="Hubert Wojtowicz" userId="S::hubert.wojtowicz@student.pk.edu.pl::6645ebbf-8203-4936-82e0-4fdc14903a36" providerId="AD" clId="Web-{775287B0-355E-4D31-BFEB-29D7857825D7}" dt="2024-02-08T15:36:54.215" v="7"/>
          <ac:picMkLst>
            <pc:docMk/>
            <pc:sldMk cId="977431791" sldId="298"/>
            <ac:picMk id="2" creationId="{C2550E56-4608-86A8-1A8E-8B340500225E}"/>
          </ac:picMkLst>
        </pc:picChg>
      </pc:sldChg>
      <pc:sldChg chg="addSp delSp modSp new mod setBg">
        <pc:chgData name="Hubert Wojtowicz" userId="S::hubert.wojtowicz@student.pk.edu.pl::6645ebbf-8203-4936-82e0-4fdc14903a36" providerId="AD" clId="Web-{775287B0-355E-4D31-BFEB-29D7857825D7}" dt="2024-02-08T15:40:21.238" v="17"/>
        <pc:sldMkLst>
          <pc:docMk/>
          <pc:sldMk cId="420623860" sldId="299"/>
        </pc:sldMkLst>
        <pc:spChg chg="add del mod">
          <ac:chgData name="Hubert Wojtowicz" userId="S::hubert.wojtowicz@student.pk.edu.pl::6645ebbf-8203-4936-82e0-4fdc14903a36" providerId="AD" clId="Web-{775287B0-355E-4D31-BFEB-29D7857825D7}" dt="2024-02-08T15:40:17.847" v="15"/>
          <ac:spMkLst>
            <pc:docMk/>
            <pc:sldMk cId="420623860" sldId="299"/>
            <ac:spMk id="2" creationId="{6D1DE4F8-4DC1-1447-70A8-55794F33A827}"/>
          </ac:spMkLst>
        </pc:spChg>
        <pc:picChg chg="add mod">
          <ac:chgData name="Hubert Wojtowicz" userId="S::hubert.wojtowicz@student.pk.edu.pl::6645ebbf-8203-4936-82e0-4fdc14903a36" providerId="AD" clId="Web-{775287B0-355E-4D31-BFEB-29D7857825D7}" dt="2024-02-08T15:40:21.238" v="17"/>
          <ac:picMkLst>
            <pc:docMk/>
            <pc:sldMk cId="420623860" sldId="299"/>
            <ac:picMk id="3" creationId="{A9E846B3-72B8-276B-DD00-C2C7F1A1AAD7}"/>
          </ac:picMkLst>
        </pc:picChg>
      </pc:sldChg>
      <pc:sldChg chg="addSp modSp new mod setBg">
        <pc:chgData name="Hubert Wojtowicz" userId="S::hubert.wojtowicz@student.pk.edu.pl::6645ebbf-8203-4936-82e0-4fdc14903a36" providerId="AD" clId="Web-{775287B0-355E-4D31-BFEB-29D7857825D7}" dt="2024-02-08T15:44:20.199" v="34"/>
        <pc:sldMkLst>
          <pc:docMk/>
          <pc:sldMk cId="65780848" sldId="300"/>
        </pc:sldMkLst>
        <pc:picChg chg="add mod">
          <ac:chgData name="Hubert Wojtowicz" userId="S::hubert.wojtowicz@student.pk.edu.pl::6645ebbf-8203-4936-82e0-4fdc14903a36" providerId="AD" clId="Web-{775287B0-355E-4D31-BFEB-29D7857825D7}" dt="2024-02-08T15:44:20.199" v="34"/>
          <ac:picMkLst>
            <pc:docMk/>
            <pc:sldMk cId="65780848" sldId="300"/>
            <ac:picMk id="2" creationId="{38ACAAD3-2E92-D3DF-BCA6-B8187F22DFE6}"/>
          </ac:picMkLst>
        </pc:picChg>
      </pc:sldChg>
      <pc:sldChg chg="addSp delSp modSp new mod setBg setClrOvrMap">
        <pc:chgData name="Hubert Wojtowicz" userId="S::hubert.wojtowicz@student.pk.edu.pl::6645ebbf-8203-4936-82e0-4fdc14903a36" providerId="AD" clId="Web-{775287B0-355E-4D31-BFEB-29D7857825D7}" dt="2024-02-08T15:43:08.040" v="31"/>
        <pc:sldMkLst>
          <pc:docMk/>
          <pc:sldMk cId="644248511" sldId="301"/>
        </pc:sldMkLst>
        <pc:spChg chg="add del">
          <ac:chgData name="Hubert Wojtowicz" userId="S::hubert.wojtowicz@student.pk.edu.pl::6645ebbf-8203-4936-82e0-4fdc14903a36" providerId="AD" clId="Web-{775287B0-355E-4D31-BFEB-29D7857825D7}" dt="2024-02-08T15:43:05.056" v="26"/>
          <ac:spMkLst>
            <pc:docMk/>
            <pc:sldMk cId="644248511" sldId="301"/>
            <ac:spMk id="4" creationId="{86FF76B9-219D-4469-AF87-0236D29032F1}"/>
          </ac:spMkLst>
        </pc:spChg>
        <pc:spChg chg="add del">
          <ac:chgData name="Hubert Wojtowicz" userId="S::hubert.wojtowicz@student.pk.edu.pl::6645ebbf-8203-4936-82e0-4fdc14903a36" providerId="AD" clId="Web-{775287B0-355E-4D31-BFEB-29D7857825D7}" dt="2024-02-08T15:43:08.040" v="30"/>
          <ac:spMkLst>
            <pc:docMk/>
            <pc:sldMk cId="644248511" sldId="301"/>
            <ac:spMk id="5" creationId="{7BDAC5B6-20CE-447F-8BA1-F2274AC7AE5B}"/>
          </ac:spMkLst>
        </pc:spChg>
        <pc:spChg chg="add del">
          <ac:chgData name="Hubert Wojtowicz" userId="S::hubert.wojtowicz@student.pk.edu.pl::6645ebbf-8203-4936-82e0-4fdc14903a36" providerId="AD" clId="Web-{775287B0-355E-4D31-BFEB-29D7857825D7}" dt="2024-02-08T15:43:08.040" v="30"/>
          <ac:spMkLst>
            <pc:docMk/>
            <pc:sldMk cId="644248511" sldId="301"/>
            <ac:spMk id="6" creationId="{D1D22B31-BF8F-446B-9009-8A251FB177CB}"/>
          </ac:spMkLst>
        </pc:spChg>
        <pc:spChg chg="add del">
          <ac:chgData name="Hubert Wojtowicz" userId="S::hubert.wojtowicz@student.pk.edu.pl::6645ebbf-8203-4936-82e0-4fdc14903a36" providerId="AD" clId="Web-{775287B0-355E-4D31-BFEB-29D7857825D7}" dt="2024-02-08T15:43:01.837" v="22"/>
          <ac:spMkLst>
            <pc:docMk/>
            <pc:sldMk cId="644248511" sldId="301"/>
            <ac:spMk id="7" creationId="{42A4FC2C-047E-45A5-965D-8E1E3BF09BC6}"/>
          </ac:spMkLst>
        </pc:spChg>
        <pc:spChg chg="add del">
          <ac:chgData name="Hubert Wojtowicz" userId="S::hubert.wojtowicz@student.pk.edu.pl::6645ebbf-8203-4936-82e0-4fdc14903a36" providerId="AD" clId="Web-{775287B0-355E-4D31-BFEB-29D7857825D7}" dt="2024-02-08T15:43:05.056" v="26"/>
          <ac:spMkLst>
            <pc:docMk/>
            <pc:sldMk cId="644248511" sldId="301"/>
            <ac:spMk id="13" creationId="{2E80C965-DB6D-4F81-9E9E-B027384D0BD6}"/>
          </ac:spMkLst>
        </pc:spChg>
        <pc:spChg chg="add del">
          <ac:chgData name="Hubert Wojtowicz" userId="S::hubert.wojtowicz@student.pk.edu.pl::6645ebbf-8203-4936-82e0-4fdc14903a36" providerId="AD" clId="Web-{775287B0-355E-4D31-BFEB-29D7857825D7}" dt="2024-02-08T15:43:05.056" v="26"/>
          <ac:spMkLst>
            <pc:docMk/>
            <pc:sldMk cId="644248511" sldId="301"/>
            <ac:spMk id="15" creationId="{633C5E46-DAC5-4661-9C87-22B08E2A512F}"/>
          </ac:spMkLst>
        </pc:spChg>
        <pc:grpChg chg="add del">
          <ac:chgData name="Hubert Wojtowicz" userId="S::hubert.wojtowicz@student.pk.edu.pl::6645ebbf-8203-4936-82e0-4fdc14903a36" providerId="AD" clId="Web-{775287B0-355E-4D31-BFEB-29D7857825D7}" dt="2024-02-08T15:43:05.056" v="26"/>
          <ac:grpSpMkLst>
            <pc:docMk/>
            <pc:sldMk cId="644248511" sldId="301"/>
            <ac:grpSpMk id="9" creationId="{DB88BD78-87E1-424D-B479-C37D8E41B12E}"/>
          </ac:grpSpMkLst>
        </pc:grpChg>
        <pc:picChg chg="add mod">
          <ac:chgData name="Hubert Wojtowicz" userId="S::hubert.wojtowicz@student.pk.edu.pl::6645ebbf-8203-4936-82e0-4fdc14903a36" providerId="AD" clId="Web-{775287B0-355E-4D31-BFEB-29D7857825D7}" dt="2024-02-08T15:43:08.040" v="31"/>
          <ac:picMkLst>
            <pc:docMk/>
            <pc:sldMk cId="644248511" sldId="301"/>
            <ac:picMk id="2" creationId="{BE78215B-8FAC-5794-2AC9-DA71C21BDD53}"/>
          </ac:picMkLst>
        </pc:picChg>
      </pc:sldChg>
    </pc:docChg>
  </pc:docChgLst>
  <pc:docChgLst>
    <pc:chgData name="Guest User" userId="S::urn:spo:anon#30a35d852c83fb6175cf18213fbc1511deae0d4d8eb46733ab323ae7f5c1daf3::" providerId="AD" clId="Web-{529C068C-3720-081D-5009-F7089978F32C}"/>
    <pc:docChg chg="sldOrd">
      <pc:chgData name="Guest User" userId="S::urn:spo:anon#30a35d852c83fb6175cf18213fbc1511deae0d4d8eb46733ab323ae7f5c1daf3::" providerId="AD" clId="Web-{529C068C-3720-081D-5009-F7089978F32C}" dt="2024-02-08T18:26:11.464" v="0"/>
      <pc:docMkLst>
        <pc:docMk/>
      </pc:docMkLst>
      <pc:sldChg chg="ord">
        <pc:chgData name="Guest User" userId="S::urn:spo:anon#30a35d852c83fb6175cf18213fbc1511deae0d4d8eb46733ab323ae7f5c1daf3::" providerId="AD" clId="Web-{529C068C-3720-081D-5009-F7089978F32C}" dt="2024-02-08T18:26:11.464" v="0"/>
        <pc:sldMkLst>
          <pc:docMk/>
          <pc:sldMk cId="2939909989" sldId="260"/>
        </pc:sldMkLst>
      </pc:sldChg>
    </pc:docChg>
  </pc:docChgLst>
  <pc:docChgLst>
    <pc:chgData name="Szymon Arent" userId="S::szymon.arent@student.pk.edu.pl::865bfcb6-3d69-4b23-8277-364bb4c5b5cc" providerId="AD" clId="Web-{36177CAA-65D2-C756-245C-9C3C3BEF19CB}"/>
    <pc:docChg chg="modSld">
      <pc:chgData name="Szymon Arent" userId="S::szymon.arent@student.pk.edu.pl::865bfcb6-3d69-4b23-8277-364bb4c5b5cc" providerId="AD" clId="Web-{36177CAA-65D2-C756-245C-9C3C3BEF19CB}" dt="2024-02-08T12:13:10.409" v="29" actId="1076"/>
      <pc:docMkLst>
        <pc:docMk/>
      </pc:docMkLst>
      <pc:sldChg chg="addSp delSp modSp">
        <pc:chgData name="Szymon Arent" userId="S::szymon.arent@student.pk.edu.pl::865bfcb6-3d69-4b23-8277-364bb4c5b5cc" providerId="AD" clId="Web-{36177CAA-65D2-C756-245C-9C3C3BEF19CB}" dt="2024-02-08T12:13:10.409" v="29" actId="1076"/>
        <pc:sldMkLst>
          <pc:docMk/>
          <pc:sldMk cId="2896036139" sldId="296"/>
        </pc:sldMkLst>
        <pc:picChg chg="add mod modCrop">
          <ac:chgData name="Szymon Arent" userId="S::szymon.arent@student.pk.edu.pl::865bfcb6-3d69-4b23-8277-364bb4c5b5cc" providerId="AD" clId="Web-{36177CAA-65D2-C756-245C-9C3C3BEF19CB}" dt="2024-02-08T12:12:18.314" v="23" actId="1076"/>
          <ac:picMkLst>
            <pc:docMk/>
            <pc:sldMk cId="2896036139" sldId="296"/>
            <ac:picMk id="7" creationId="{2BFB66FD-D8B8-3AEE-99B9-8AA0184F3055}"/>
          </ac:picMkLst>
        </pc:picChg>
        <pc:picChg chg="add mod modCrop">
          <ac:chgData name="Szymon Arent" userId="S::szymon.arent@student.pk.edu.pl::865bfcb6-3d69-4b23-8277-364bb4c5b5cc" providerId="AD" clId="Web-{36177CAA-65D2-C756-245C-9C3C3BEF19CB}" dt="2024-02-08T12:13:05.581" v="28"/>
          <ac:picMkLst>
            <pc:docMk/>
            <pc:sldMk cId="2896036139" sldId="296"/>
            <ac:picMk id="8" creationId="{9043F757-0DCC-D00C-C487-3D3B07141BA8}"/>
          </ac:picMkLst>
        </pc:picChg>
        <pc:picChg chg="del">
          <ac:chgData name="Szymon Arent" userId="S::szymon.arent@student.pk.edu.pl::865bfcb6-3d69-4b23-8277-364bb4c5b5cc" providerId="AD" clId="Web-{36177CAA-65D2-C756-245C-9C3C3BEF19CB}" dt="2024-02-08T11:28:49.199" v="2"/>
          <ac:picMkLst>
            <pc:docMk/>
            <pc:sldMk cId="2896036139" sldId="296"/>
            <ac:picMk id="10" creationId="{B1F5475E-1693-0AC7-329E-6D73725A7F26}"/>
          </ac:picMkLst>
        </pc:picChg>
        <pc:picChg chg="del">
          <ac:chgData name="Szymon Arent" userId="S::szymon.arent@student.pk.edu.pl::865bfcb6-3d69-4b23-8277-364bb4c5b5cc" providerId="AD" clId="Web-{36177CAA-65D2-C756-245C-9C3C3BEF19CB}" dt="2024-02-08T12:11:59.923" v="13"/>
          <ac:picMkLst>
            <pc:docMk/>
            <pc:sldMk cId="2896036139" sldId="296"/>
            <ac:picMk id="11" creationId="{BE7CFBD5-A837-CC76-5F6A-4B211607234C}"/>
          </ac:picMkLst>
        </pc:picChg>
        <pc:picChg chg="mod">
          <ac:chgData name="Szymon Arent" userId="S::szymon.arent@student.pk.edu.pl::865bfcb6-3d69-4b23-8277-364bb4c5b5cc" providerId="AD" clId="Web-{36177CAA-65D2-C756-245C-9C3C3BEF19CB}" dt="2024-02-08T12:13:10.409" v="29" actId="1076"/>
          <ac:picMkLst>
            <pc:docMk/>
            <pc:sldMk cId="2896036139" sldId="296"/>
            <ac:picMk id="12" creationId="{10CBB91D-2F96-FE84-279C-4AD3B0D5801F}"/>
          </ac:picMkLst>
        </pc:picChg>
      </pc:sldChg>
    </pc:docChg>
  </pc:docChgLst>
  <pc:docChgLst>
    <pc:chgData name="Hubert Wojtowicz" userId="S::hubert.wojtowicz@student.pk.edu.pl::6645ebbf-8203-4936-82e0-4fdc14903a36" providerId="AD" clId="Web-{0FB23E99-264B-4735-A7D9-01EA97D6E46A}"/>
    <pc:docChg chg="modSld">
      <pc:chgData name="Hubert Wojtowicz" userId="S::hubert.wojtowicz@student.pk.edu.pl::6645ebbf-8203-4936-82e0-4fdc14903a36" providerId="AD" clId="Web-{0FB23E99-264B-4735-A7D9-01EA97D6E46A}" dt="2024-01-25T13:26:15.158" v="104"/>
      <pc:docMkLst>
        <pc:docMk/>
      </pc:docMkLst>
      <pc:sldChg chg="modSp">
        <pc:chgData name="Hubert Wojtowicz" userId="S::hubert.wojtowicz@student.pk.edu.pl::6645ebbf-8203-4936-82e0-4fdc14903a36" providerId="AD" clId="Web-{0FB23E99-264B-4735-A7D9-01EA97D6E46A}" dt="2024-01-25T09:23:21.874" v="53" actId="20577"/>
        <pc:sldMkLst>
          <pc:docMk/>
          <pc:sldMk cId="3165962094" sldId="293"/>
        </pc:sldMkLst>
        <pc:spChg chg="mod">
          <ac:chgData name="Hubert Wojtowicz" userId="S::hubert.wojtowicz@student.pk.edu.pl::6645ebbf-8203-4936-82e0-4fdc14903a36" providerId="AD" clId="Web-{0FB23E99-264B-4735-A7D9-01EA97D6E46A}" dt="2024-01-25T09:23:21.874" v="53" actId="20577"/>
          <ac:spMkLst>
            <pc:docMk/>
            <pc:sldMk cId="3165962094" sldId="293"/>
            <ac:spMk id="9" creationId="{B208CAB5-BB32-C14D-682B-435EB53FF6B9}"/>
          </ac:spMkLst>
        </pc:spChg>
      </pc:sldChg>
      <pc:sldChg chg="addSp delSp modSp">
        <pc:chgData name="Hubert Wojtowicz" userId="S::hubert.wojtowicz@student.pk.edu.pl::6645ebbf-8203-4936-82e0-4fdc14903a36" providerId="AD" clId="Web-{0FB23E99-264B-4735-A7D9-01EA97D6E46A}" dt="2024-01-25T13:26:15.158" v="104"/>
        <pc:sldMkLst>
          <pc:docMk/>
          <pc:sldMk cId="110783641" sldId="295"/>
        </pc:sldMkLst>
        <pc:spChg chg="add del">
          <ac:chgData name="Hubert Wojtowicz" userId="S::hubert.wojtowicz@student.pk.edu.pl::6645ebbf-8203-4936-82e0-4fdc14903a36" providerId="AD" clId="Web-{0FB23E99-264B-4735-A7D9-01EA97D6E46A}" dt="2024-01-25T09:08:29.527" v="12"/>
          <ac:spMkLst>
            <pc:docMk/>
            <pc:sldMk cId="110783641" sldId="295"/>
            <ac:spMk id="49" creationId="{262ABC4B-37D8-4218-BDD8-6DF6A00C0C80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03.916" v="3"/>
          <ac:spMkLst>
            <pc:docMk/>
            <pc:sldMk cId="110783641" sldId="295"/>
            <ac:spMk id="54" creationId="{BFDC535F-AC0A-417D-96AB-6706BECACD95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03.916" v="3"/>
          <ac:spMkLst>
            <pc:docMk/>
            <pc:sldMk cId="110783641" sldId="295"/>
            <ac:spMk id="56" creationId="{97AAAF8E-31DB-4148-8FCA-4D8233D691C6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03.916" v="3"/>
          <ac:spMkLst>
            <pc:docMk/>
            <pc:sldMk cId="110783641" sldId="295"/>
            <ac:spMk id="58" creationId="{AA274328-4774-4DF9-BA53-452565122FBB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03.916" v="3"/>
          <ac:spMkLst>
            <pc:docMk/>
            <pc:sldMk cId="110783641" sldId="295"/>
            <ac:spMk id="60" creationId="{01C7B46D-2FEF-4FAA-915B-8B21A66BB647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14.932" v="5"/>
          <ac:spMkLst>
            <pc:docMk/>
            <pc:sldMk cId="110783641" sldId="295"/>
            <ac:spMk id="62" creationId="{799448F2-0E5B-42DA-B2D1-11A14E947BD4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14.932" v="5"/>
          <ac:spMkLst>
            <pc:docMk/>
            <pc:sldMk cId="110783641" sldId="295"/>
            <ac:spMk id="63" creationId="{4E8A7552-20E1-4F34-ADAB-C1DB6634D47E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22.339" v="7"/>
          <ac:spMkLst>
            <pc:docMk/>
            <pc:sldMk cId="110783641" sldId="295"/>
            <ac:spMk id="65" creationId="{262ABC4B-37D8-4218-BDD8-6DF6A00C0C80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26.761" v="9"/>
          <ac:spMkLst>
            <pc:docMk/>
            <pc:sldMk cId="110783641" sldId="295"/>
            <ac:spMk id="67" creationId="{BFDC535F-AC0A-417D-96AB-6706BECACD95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26.761" v="9"/>
          <ac:spMkLst>
            <pc:docMk/>
            <pc:sldMk cId="110783641" sldId="295"/>
            <ac:spMk id="68" creationId="{97AAAF8E-31DB-4148-8FCA-4D8233D691C6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26.761" v="9"/>
          <ac:spMkLst>
            <pc:docMk/>
            <pc:sldMk cId="110783641" sldId="295"/>
            <ac:spMk id="69" creationId="{AA274328-4774-4DF9-BA53-452565122FBB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26.761" v="9"/>
          <ac:spMkLst>
            <pc:docMk/>
            <pc:sldMk cId="110783641" sldId="295"/>
            <ac:spMk id="70" creationId="{01C7B46D-2FEF-4FAA-915B-8B21A66BB647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29.527" v="11"/>
          <ac:spMkLst>
            <pc:docMk/>
            <pc:sldMk cId="110783641" sldId="295"/>
            <ac:spMk id="72" creationId="{799448F2-0E5B-42DA-B2D1-11A14E947BD4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29.527" v="11"/>
          <ac:spMkLst>
            <pc:docMk/>
            <pc:sldMk cId="110783641" sldId="295"/>
            <ac:spMk id="73" creationId="{4E8A7552-20E1-4F34-ADAB-C1DB6634D47E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1:53.905" v="68"/>
          <ac:spMkLst>
            <pc:docMk/>
            <pc:sldMk cId="110783641" sldId="295"/>
            <ac:spMk id="75" creationId="{AA3CC463-F933-4AC4-86E1-5AC14B0C3163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1:53.905" v="68"/>
          <ac:spMkLst>
            <pc:docMk/>
            <pc:sldMk cId="110783641" sldId="295"/>
            <ac:spMk id="76" creationId="{6025D2DB-A12A-44DB-B00E-F4D622329EDD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1:53.905" v="68"/>
          <ac:spMkLst>
            <pc:docMk/>
            <pc:sldMk cId="110783641" sldId="295"/>
            <ac:spMk id="77" creationId="{CE7E7877-F64E-4EEA-B778-138031EFF874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1:53.905" v="68"/>
          <ac:spMkLst>
            <pc:docMk/>
            <pc:sldMk cId="110783641" sldId="295"/>
            <ac:spMk id="78" creationId="{7DD6C4F3-70FD-4F13-919C-702EE4886499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1:53.889" v="67"/>
          <ac:spMkLst>
            <pc:docMk/>
            <pc:sldMk cId="110783641" sldId="295"/>
            <ac:spMk id="83" creationId="{799448F2-0E5B-42DA-B2D1-11A14E947BD4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1:53.889" v="67"/>
          <ac:spMkLst>
            <pc:docMk/>
            <pc:sldMk cId="110783641" sldId="295"/>
            <ac:spMk id="85" creationId="{4E8A7552-20E1-4F34-ADAB-C1DB6634D47E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1:59.686" v="69"/>
          <ac:spMkLst>
            <pc:docMk/>
            <pc:sldMk cId="110783641" sldId="295"/>
            <ac:spMk id="87" creationId="{2C188CD4-9C38-4BEB-8E94-633B1B48BCC4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3:49.799" v="79"/>
          <ac:spMkLst>
            <pc:docMk/>
            <pc:sldMk cId="110783641" sldId="295"/>
            <ac:spMk id="88" creationId="{1C598A69-FFFE-4C09-8FE9-D660337B0CD0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3:49.799" v="79"/>
          <ac:spMkLst>
            <pc:docMk/>
            <pc:sldMk cId="110783641" sldId="295"/>
            <ac:spMk id="89" creationId="{2E8BD155-F3B5-4CE9-AB1C-08C964CDC753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3:49.799" v="79"/>
          <ac:spMkLst>
            <pc:docMk/>
            <pc:sldMk cId="110783641" sldId="295"/>
            <ac:spMk id="90" creationId="{2B6121AA-FB9C-49D8-9295-014C895AFB60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3:49.783" v="78"/>
          <ac:spMkLst>
            <pc:docMk/>
            <pc:sldMk cId="110783641" sldId="295"/>
            <ac:spMk id="99" creationId="{799448F2-0E5B-42DA-B2D1-11A14E947BD4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3:49.783" v="78"/>
          <ac:spMkLst>
            <pc:docMk/>
            <pc:sldMk cId="110783641" sldId="295"/>
            <ac:spMk id="100" creationId="{4E8A7552-20E1-4F34-ADAB-C1DB6634D47E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6:08.912" v="89"/>
          <ac:spMkLst>
            <pc:docMk/>
            <pc:sldMk cId="110783641" sldId="295"/>
            <ac:spMk id="108" creationId="{2D2B266D-3625-4584-A5C3-7D3F672CFF30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6:08.912" v="89"/>
          <ac:spMkLst>
            <pc:docMk/>
            <pc:sldMk cId="110783641" sldId="295"/>
            <ac:spMk id="110" creationId="{C463B99A-73EE-4FBB-B7C4-F9F9BCC25C65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6:08.912" v="89"/>
          <ac:spMkLst>
            <pc:docMk/>
            <pc:sldMk cId="110783641" sldId="295"/>
            <ac:spMk id="112" creationId="{A5D2A5D1-BA0D-47D3-B051-DA7743C46E28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4:56.316" v="86"/>
          <ac:spMkLst>
            <pc:docMk/>
            <pc:sldMk cId="110783641" sldId="295"/>
            <ac:spMk id="117" creationId="{799448F2-0E5B-42DA-B2D1-11A14E947BD4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4:56.316" v="86"/>
          <ac:spMkLst>
            <pc:docMk/>
            <pc:sldMk cId="110783641" sldId="295"/>
            <ac:spMk id="119" creationId="{4E8A7552-20E1-4F34-ADAB-C1DB6634D47E}"/>
          </ac:spMkLst>
        </pc:spChg>
        <pc:spChg chg="add del mod">
          <ac:chgData name="Hubert Wojtowicz" userId="S::hubert.wojtowicz@student.pk.edu.pl::6645ebbf-8203-4936-82e0-4fdc14903a36" providerId="AD" clId="Web-{0FB23E99-264B-4735-A7D9-01EA97D6E46A}" dt="2024-01-25T12:46:11.098" v="97"/>
          <ac:spMkLst>
            <pc:docMk/>
            <pc:sldMk cId="110783641" sldId="295"/>
            <ac:spMk id="124" creationId="{799448F2-0E5B-42DA-B2D1-11A14E947BD4}"/>
          </ac:spMkLst>
        </pc:spChg>
        <pc:spChg chg="add del mod">
          <ac:chgData name="Hubert Wojtowicz" userId="S::hubert.wojtowicz@student.pk.edu.pl::6645ebbf-8203-4936-82e0-4fdc14903a36" providerId="AD" clId="Web-{0FB23E99-264B-4735-A7D9-01EA97D6E46A}" dt="2024-01-25T12:46:11.098" v="97"/>
          <ac:spMkLst>
            <pc:docMk/>
            <pc:sldMk cId="110783641" sldId="295"/>
            <ac:spMk id="125" creationId="{4E8A7552-20E1-4F34-ADAB-C1DB6634D47E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2:46:11.082" v="96"/>
          <ac:spMkLst>
            <pc:docMk/>
            <pc:sldMk cId="110783641" sldId="295"/>
            <ac:spMk id="130" creationId="{AA3CC463-F933-4AC4-86E1-5AC14B0C3163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2:46:11.082" v="96"/>
          <ac:spMkLst>
            <pc:docMk/>
            <pc:sldMk cId="110783641" sldId="295"/>
            <ac:spMk id="132" creationId="{6025D2DB-A12A-44DB-B00E-F4D622329EDD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2:46:11.082" v="96"/>
          <ac:spMkLst>
            <pc:docMk/>
            <pc:sldMk cId="110783641" sldId="295"/>
            <ac:spMk id="134" creationId="{CE7E7877-F64E-4EEA-B778-138031EFF874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2:46:11.082" v="96"/>
          <ac:spMkLst>
            <pc:docMk/>
            <pc:sldMk cId="110783641" sldId="295"/>
            <ac:spMk id="136" creationId="{7DD6C4F3-70FD-4F13-919C-702EE4886499}"/>
          </ac:spMkLst>
        </pc:spChg>
        <pc:spChg chg="add del mod">
          <ac:chgData name="Hubert Wojtowicz" userId="S::hubert.wojtowicz@student.pk.edu.pl::6645ebbf-8203-4936-82e0-4fdc14903a36" providerId="AD" clId="Web-{0FB23E99-264B-4735-A7D9-01EA97D6E46A}" dt="2024-01-25T13:26:03.830" v="102"/>
          <ac:spMkLst>
            <pc:docMk/>
            <pc:sldMk cId="110783641" sldId="295"/>
            <ac:spMk id="138" creationId="{799448F2-0E5B-42DA-B2D1-11A14E947BD4}"/>
          </ac:spMkLst>
        </pc:spChg>
        <pc:spChg chg="add del mod">
          <ac:chgData name="Hubert Wojtowicz" userId="S::hubert.wojtowicz@student.pk.edu.pl::6645ebbf-8203-4936-82e0-4fdc14903a36" providerId="AD" clId="Web-{0FB23E99-264B-4735-A7D9-01EA97D6E46A}" dt="2024-01-25T13:26:03.830" v="102"/>
          <ac:spMkLst>
            <pc:docMk/>
            <pc:sldMk cId="110783641" sldId="295"/>
            <ac:spMk id="139" creationId="{4E8A7552-20E1-4F34-ADAB-C1DB6634D47E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3:26:12.939" v="103"/>
          <ac:spMkLst>
            <pc:docMk/>
            <pc:sldMk cId="110783641" sldId="295"/>
            <ac:spMk id="144" creationId="{799448F2-0E5B-42DA-B2D1-11A14E947BD4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3:26:15.158" v="104"/>
          <ac:spMkLst>
            <pc:docMk/>
            <pc:sldMk cId="110783641" sldId="295"/>
            <ac:spMk id="146" creationId="{4E8A7552-20E1-4F34-ADAB-C1DB6634D47E}"/>
          </ac:spMkLst>
        </pc:spChg>
        <pc:picChg chg="add del mod ord">
          <ac:chgData name="Hubert Wojtowicz" userId="S::hubert.wojtowicz@student.pk.edu.pl::6645ebbf-8203-4936-82e0-4fdc14903a36" providerId="AD" clId="Web-{0FB23E99-264B-4735-A7D9-01EA97D6E46A}" dt="2024-01-25T12:46:00.207" v="94"/>
          <ac:picMkLst>
            <pc:docMk/>
            <pc:sldMk cId="110783641" sldId="295"/>
            <ac:picMk id="2" creationId="{31C1066A-4BF6-B9AD-D4DB-5ACE47516B0E}"/>
          </ac:picMkLst>
        </pc:picChg>
        <pc:picChg chg="add mod">
          <ac:chgData name="Hubert Wojtowicz" userId="S::hubert.wojtowicz@student.pk.edu.pl::6645ebbf-8203-4936-82e0-4fdc14903a36" providerId="AD" clId="Web-{0FB23E99-264B-4735-A7D9-01EA97D6E46A}" dt="2024-01-25T13:26:03.830" v="102"/>
          <ac:picMkLst>
            <pc:docMk/>
            <pc:sldMk cId="110783641" sldId="295"/>
            <ac:picMk id="2" creationId="{A85443FD-DE6D-664E-F49A-F0BD642135D6}"/>
          </ac:picMkLst>
        </pc:picChg>
        <pc:picChg chg="add del mod">
          <ac:chgData name="Hubert Wojtowicz" userId="S::hubert.wojtowicz@student.pk.edu.pl::6645ebbf-8203-4936-82e0-4fdc14903a36" providerId="AD" clId="Web-{0FB23E99-264B-4735-A7D9-01EA97D6E46A}" dt="2024-01-25T13:25:53.923" v="100"/>
          <ac:picMkLst>
            <pc:docMk/>
            <pc:sldMk cId="110783641" sldId="295"/>
            <ac:picMk id="3" creationId="{C49456C3-8E97-A3E6-8B33-48292573F07E}"/>
          </ac:picMkLst>
        </pc:picChg>
        <pc:picChg chg="add del mod">
          <ac:chgData name="Hubert Wojtowicz" userId="S::hubert.wojtowicz@student.pk.edu.pl::6645ebbf-8203-4936-82e0-4fdc14903a36" providerId="AD" clId="Web-{0FB23E99-264B-4735-A7D9-01EA97D6E46A}" dt="2024-01-25T10:11:32.764" v="63"/>
          <ac:picMkLst>
            <pc:docMk/>
            <pc:sldMk cId="110783641" sldId="295"/>
            <ac:picMk id="3" creationId="{D80F920A-0611-B873-98D9-C17D953311BC}"/>
          </ac:picMkLst>
        </pc:picChg>
        <pc:picChg chg="add mod ord">
          <ac:chgData name="Hubert Wojtowicz" userId="S::hubert.wojtowicz@student.pk.edu.pl::6645ebbf-8203-4936-82e0-4fdc14903a36" providerId="AD" clId="Web-{0FB23E99-264B-4735-A7D9-01EA97D6E46A}" dt="2024-01-25T12:46:11.082" v="96"/>
          <ac:picMkLst>
            <pc:docMk/>
            <pc:sldMk cId="110783641" sldId="295"/>
            <ac:picMk id="4" creationId="{AACB8E8E-46E2-C052-5689-2A088D29F2D8}"/>
          </ac:picMkLst>
        </pc:picChg>
        <pc:picChg chg="add mod ord">
          <ac:chgData name="Hubert Wojtowicz" userId="S::hubert.wojtowicz@student.pk.edu.pl::6645ebbf-8203-4936-82e0-4fdc14903a36" providerId="AD" clId="Web-{0FB23E99-264B-4735-A7D9-01EA97D6E46A}" dt="2024-01-25T12:46:11.082" v="96"/>
          <ac:picMkLst>
            <pc:docMk/>
            <pc:sldMk cId="110783641" sldId="295"/>
            <ac:picMk id="5" creationId="{13C519B6-DF12-5028-3FF3-E131834491E5}"/>
          </ac:picMkLst>
        </pc:picChg>
        <pc:picChg chg="del">
          <ac:chgData name="Hubert Wojtowicz" userId="S::hubert.wojtowicz@student.pk.edu.pl::6645ebbf-8203-4936-82e0-4fdc14903a36" providerId="AD" clId="Web-{0FB23E99-264B-4735-A7D9-01EA97D6E46A}" dt="2024-01-25T09:07:47.478" v="1"/>
          <ac:picMkLst>
            <pc:docMk/>
            <pc:sldMk cId="110783641" sldId="295"/>
            <ac:picMk id="6" creationId="{EBF188E4-B917-E05D-E18A-3D63F683E331}"/>
          </ac:picMkLst>
        </pc:picChg>
        <pc:picChg chg="del mod ord">
          <ac:chgData name="Hubert Wojtowicz" userId="S::hubert.wojtowicz@student.pk.edu.pl::6645ebbf-8203-4936-82e0-4fdc14903a36" providerId="AD" clId="Web-{0FB23E99-264B-4735-A7D9-01EA97D6E46A}" dt="2024-01-25T10:13:07.032" v="70"/>
          <ac:picMkLst>
            <pc:docMk/>
            <pc:sldMk cId="110783641" sldId="295"/>
            <ac:picMk id="7" creationId="{DCDEFC0E-1A1B-CABA-94FC-654CBA8B2CC9}"/>
          </ac:picMkLst>
        </pc:picChg>
        <pc:picChg chg="del mod ord">
          <ac:chgData name="Hubert Wojtowicz" userId="S::hubert.wojtowicz@student.pk.edu.pl::6645ebbf-8203-4936-82e0-4fdc14903a36" providerId="AD" clId="Web-{0FB23E99-264B-4735-A7D9-01EA97D6E46A}" dt="2024-01-25T09:35:15.339" v="54"/>
          <ac:picMkLst>
            <pc:docMk/>
            <pc:sldMk cId="110783641" sldId="295"/>
            <ac:picMk id="8" creationId="{9B6081A8-B4D2-A572-CCD2-6B2E04A4F136}"/>
          </ac:picMkLst>
        </pc:picChg>
        <pc:cxnChg chg="add del">
          <ac:chgData name="Hubert Wojtowicz" userId="S::hubert.wojtowicz@student.pk.edu.pl::6645ebbf-8203-4936-82e0-4fdc14903a36" providerId="AD" clId="Web-{0FB23E99-264B-4735-A7D9-01EA97D6E46A}" dt="2024-01-25T10:13:46.504" v="76"/>
          <ac:cxnSpMkLst>
            <pc:docMk/>
            <pc:sldMk cId="110783641" sldId="295"/>
            <ac:cxnSpMk id="95" creationId="{D4BDCD00-BA97-40D8-93CD-0A9CA931BE17}"/>
          </ac:cxnSpMkLst>
        </pc:cxnChg>
        <pc:cxnChg chg="add del">
          <ac:chgData name="Hubert Wojtowicz" userId="S::hubert.wojtowicz@student.pk.edu.pl::6645ebbf-8203-4936-82e0-4fdc14903a36" providerId="AD" clId="Web-{0FB23E99-264B-4735-A7D9-01EA97D6E46A}" dt="2024-01-25T10:13:46.504" v="76"/>
          <ac:cxnSpMkLst>
            <pc:docMk/>
            <pc:sldMk cId="110783641" sldId="295"/>
            <ac:cxnSpMk id="97" creationId="{2D631E40-F51C-4828-B23B-DF903513296E}"/>
          </ac:cxnSpMkLst>
        </pc:cxnChg>
        <pc:cxnChg chg="add del mod">
          <ac:chgData name="Hubert Wojtowicz" userId="S::hubert.wojtowicz@student.pk.edu.pl::6645ebbf-8203-4936-82e0-4fdc14903a36" providerId="AD" clId="Web-{0FB23E99-264B-4735-A7D9-01EA97D6E46A}" dt="2024-01-25T10:16:08.912" v="89"/>
          <ac:cxnSpMkLst>
            <pc:docMk/>
            <pc:sldMk cId="110783641" sldId="295"/>
            <ac:cxnSpMk id="102" creationId="{DCD67800-37AC-4E14-89B0-F79DCB3FB86D}"/>
          </ac:cxnSpMkLst>
        </pc:cxnChg>
        <pc:cxnChg chg="add del mod">
          <ac:chgData name="Hubert Wojtowicz" userId="S::hubert.wojtowicz@student.pk.edu.pl::6645ebbf-8203-4936-82e0-4fdc14903a36" providerId="AD" clId="Web-{0FB23E99-264B-4735-A7D9-01EA97D6E46A}" dt="2024-01-25T10:16:08.912" v="89"/>
          <ac:cxnSpMkLst>
            <pc:docMk/>
            <pc:sldMk cId="110783641" sldId="295"/>
            <ac:cxnSpMk id="103" creationId="{20F1788F-A5AE-4188-8274-F7F2E3833ECD}"/>
          </ac:cxnSpMkLst>
        </pc:cxnChg>
        <pc:cxnChg chg="add del">
          <ac:chgData name="Hubert Wojtowicz" userId="S::hubert.wojtowicz@student.pk.edu.pl::6645ebbf-8203-4936-82e0-4fdc14903a36" providerId="AD" clId="Web-{0FB23E99-264B-4735-A7D9-01EA97D6E46A}" dt="2024-01-25T10:16:08.912" v="88"/>
          <ac:cxnSpMkLst>
            <pc:docMk/>
            <pc:sldMk cId="110783641" sldId="295"/>
            <ac:cxnSpMk id="121" creationId="{DCD67800-37AC-4E14-89B0-F79DCB3FB86D}"/>
          </ac:cxnSpMkLst>
        </pc:cxnChg>
        <pc:cxnChg chg="add del">
          <ac:chgData name="Hubert Wojtowicz" userId="S::hubert.wojtowicz@student.pk.edu.pl::6645ebbf-8203-4936-82e0-4fdc14903a36" providerId="AD" clId="Web-{0FB23E99-264B-4735-A7D9-01EA97D6E46A}" dt="2024-01-25T10:16:08.912" v="88"/>
          <ac:cxnSpMkLst>
            <pc:docMk/>
            <pc:sldMk cId="110783641" sldId="295"/>
            <ac:cxnSpMk id="122" creationId="{20F1788F-A5AE-4188-8274-F7F2E3833ECD}"/>
          </ac:cxnSpMkLst>
        </pc:cxnChg>
      </pc:sldChg>
    </pc:docChg>
  </pc:docChgLst>
  <pc:docChgLst>
    <pc:chgData name="Szymon Arent" userId="S::szymon.arent@student.pk.edu.pl::865bfcb6-3d69-4b23-8277-364bb4c5b5cc" providerId="AD" clId="Web-{932A3841-A28B-F0F2-9618-9535849AB83D}"/>
    <pc:docChg chg="addSld modSld">
      <pc:chgData name="Szymon Arent" userId="S::szymon.arent@student.pk.edu.pl::865bfcb6-3d69-4b23-8277-364bb4c5b5cc" providerId="AD" clId="Web-{932A3841-A28B-F0F2-9618-9535849AB83D}" dt="2024-01-23T18:47:15.591" v="136"/>
      <pc:docMkLst>
        <pc:docMk/>
      </pc:docMkLst>
      <pc:sldChg chg="addSp delSp modSp">
        <pc:chgData name="Szymon Arent" userId="S::szymon.arent@student.pk.edu.pl::865bfcb6-3d69-4b23-8277-364bb4c5b5cc" providerId="AD" clId="Web-{932A3841-A28B-F0F2-9618-9535849AB83D}" dt="2024-01-23T18:04:28.866" v="31"/>
        <pc:sldMkLst>
          <pc:docMk/>
          <pc:sldMk cId="1327800918" sldId="279"/>
        </pc:sldMkLst>
        <pc:spChg chg="add del mod">
          <ac:chgData name="Szymon Arent" userId="S::szymon.arent@student.pk.edu.pl::865bfcb6-3d69-4b23-8277-364bb4c5b5cc" providerId="AD" clId="Web-{932A3841-A28B-F0F2-9618-9535849AB83D}" dt="2024-01-23T17:57:46.649" v="3"/>
          <ac:spMkLst>
            <pc:docMk/>
            <pc:sldMk cId="1327800918" sldId="279"/>
            <ac:spMk id="3" creationId="{12B5D96C-E2C1-8474-9516-A674F66A6403}"/>
          </ac:spMkLst>
        </pc:spChg>
        <pc:picChg chg="add del mod">
          <ac:chgData name="Szymon Arent" userId="S::szymon.arent@student.pk.edu.pl::865bfcb6-3d69-4b23-8277-364bb4c5b5cc" providerId="AD" clId="Web-{932A3841-A28B-F0F2-9618-9535849AB83D}" dt="2024-01-23T17:58:02.087" v="5"/>
          <ac:picMkLst>
            <pc:docMk/>
            <pc:sldMk cId="1327800918" sldId="279"/>
            <ac:picMk id="5" creationId="{8F3C9D02-F2E4-463B-031F-63127A5AB598}"/>
          </ac:picMkLst>
        </pc:picChg>
        <pc:picChg chg="add mod">
          <ac:chgData name="Szymon Arent" userId="S::szymon.arent@student.pk.edu.pl::865bfcb6-3d69-4b23-8277-364bb4c5b5cc" providerId="AD" clId="Web-{932A3841-A28B-F0F2-9618-9535849AB83D}" dt="2024-01-23T18:04:28.866" v="31"/>
          <ac:picMkLst>
            <pc:docMk/>
            <pc:sldMk cId="1327800918" sldId="279"/>
            <ac:picMk id="6" creationId="{402DB6DC-F6BA-EDA0-03E5-C6ABBF0185AA}"/>
          </ac:picMkLst>
        </pc:picChg>
        <pc:picChg chg="del mod">
          <ac:chgData name="Szymon Arent" userId="S::szymon.arent@student.pk.edu.pl::865bfcb6-3d69-4b23-8277-364bb4c5b5cc" providerId="AD" clId="Web-{932A3841-A28B-F0F2-9618-9535849AB83D}" dt="2024-01-23T17:58:25.869" v="9"/>
          <ac:picMkLst>
            <pc:docMk/>
            <pc:sldMk cId="1327800918" sldId="279"/>
            <ac:picMk id="37" creationId="{20DFF7C1-D8D2-1860-40B3-E790496C7520}"/>
          </ac:picMkLst>
        </pc:picChg>
      </pc:sldChg>
      <pc:sldChg chg="addSp delSp modSp add replId">
        <pc:chgData name="Szymon Arent" userId="S::szymon.arent@student.pk.edu.pl::865bfcb6-3d69-4b23-8277-364bb4c5b5cc" providerId="AD" clId="Web-{932A3841-A28B-F0F2-9618-9535849AB83D}" dt="2024-01-23T18:47:15.591" v="136"/>
        <pc:sldMkLst>
          <pc:docMk/>
          <pc:sldMk cId="2896036139" sldId="296"/>
        </pc:sldMkLst>
        <pc:spChg chg="mod">
          <ac:chgData name="Szymon Arent" userId="S::szymon.arent@student.pk.edu.pl::865bfcb6-3d69-4b23-8277-364bb4c5b5cc" providerId="AD" clId="Web-{932A3841-A28B-F0F2-9618-9535849AB83D}" dt="2024-01-23T18:19:16.426" v="130" actId="1076"/>
          <ac:spMkLst>
            <pc:docMk/>
            <pc:sldMk cId="2896036139" sldId="296"/>
            <ac:spMk id="2" creationId="{5852A6D2-03BB-754A-45CA-84D029B24C3A}"/>
          </ac:spMkLst>
        </pc:spChg>
        <pc:spChg chg="mod">
          <ac:chgData name="Szymon Arent" userId="S::szymon.arent@student.pk.edu.pl::865bfcb6-3d69-4b23-8277-364bb4c5b5cc" providerId="AD" clId="Web-{932A3841-A28B-F0F2-9618-9535849AB83D}" dt="2024-01-23T18:19:16.426" v="131" actId="1076"/>
          <ac:spMkLst>
            <pc:docMk/>
            <pc:sldMk cId="2896036139" sldId="296"/>
            <ac:spMk id="3" creationId="{5DDC2E20-51E1-B4A7-9D86-F94E6EC1B593}"/>
          </ac:spMkLst>
        </pc:spChg>
        <pc:spChg chg="mod">
          <ac:chgData name="Szymon Arent" userId="S::szymon.arent@student.pk.edu.pl::865bfcb6-3d69-4b23-8277-364bb4c5b5cc" providerId="AD" clId="Web-{932A3841-A28B-F0F2-9618-9535849AB83D}" dt="2024-01-23T18:18:22.393" v="113" actId="20577"/>
          <ac:spMkLst>
            <pc:docMk/>
            <pc:sldMk cId="2896036139" sldId="296"/>
            <ac:spMk id="6" creationId="{E4E370F9-CF7F-5BED-A5E8-17FF6DB1159C}"/>
          </ac:spMkLst>
        </pc:spChg>
        <pc:spChg chg="mod">
          <ac:chgData name="Szymon Arent" userId="S::szymon.arent@student.pk.edu.pl::865bfcb6-3d69-4b23-8277-364bb4c5b5cc" providerId="AD" clId="Web-{932A3841-A28B-F0F2-9618-9535849AB83D}" dt="2024-01-23T18:18:36.081" v="128" actId="20577"/>
          <ac:spMkLst>
            <pc:docMk/>
            <pc:sldMk cId="2896036139" sldId="296"/>
            <ac:spMk id="9" creationId="{009081EA-D6F4-D2A3-3D92-F728A18D37EB}"/>
          </ac:spMkLst>
        </pc:spChg>
        <pc:picChg chg="del">
          <ac:chgData name="Szymon Arent" userId="S::szymon.arent@student.pk.edu.pl::865bfcb6-3d69-4b23-8277-364bb4c5b5cc" providerId="AD" clId="Web-{932A3841-A28B-F0F2-9618-9535849AB83D}" dt="2024-01-23T18:01:29.828" v="23"/>
          <ac:picMkLst>
            <pc:docMk/>
            <pc:sldMk cId="2896036139" sldId="296"/>
            <ac:picMk id="7" creationId="{1EF28BCA-9A5E-1562-ED1A-70F3D118C199}"/>
          </ac:picMkLst>
        </pc:picChg>
        <pc:picChg chg="del mod">
          <ac:chgData name="Szymon Arent" userId="S::szymon.arent@student.pk.edu.pl::865bfcb6-3d69-4b23-8277-364bb4c5b5cc" providerId="AD" clId="Web-{932A3841-A28B-F0F2-9618-9535849AB83D}" dt="2024-01-23T18:47:15.591" v="136"/>
          <ac:picMkLst>
            <pc:docMk/>
            <pc:sldMk cId="2896036139" sldId="296"/>
            <ac:picMk id="7" creationId="{4A23D547-39E8-3402-73AA-D0DE818B563D}"/>
          </ac:picMkLst>
        </pc:picChg>
        <pc:picChg chg="del">
          <ac:chgData name="Szymon Arent" userId="S::szymon.arent@student.pk.edu.pl::865bfcb6-3d69-4b23-8277-364bb4c5b5cc" providerId="AD" clId="Web-{932A3841-A28B-F0F2-9618-9535849AB83D}" dt="2024-01-23T18:01:30.297" v="24"/>
          <ac:picMkLst>
            <pc:docMk/>
            <pc:sldMk cId="2896036139" sldId="296"/>
            <ac:picMk id="8" creationId="{F4CC9BFF-7979-80FB-F6A2-01936853FF7D}"/>
          </ac:picMkLst>
        </pc:picChg>
        <pc:picChg chg="add mod modCrop">
          <ac:chgData name="Szymon Arent" userId="S::szymon.arent@student.pk.edu.pl::865bfcb6-3d69-4b23-8277-364bb4c5b5cc" providerId="AD" clId="Web-{932A3841-A28B-F0F2-9618-9535849AB83D}" dt="2024-01-23T18:23:23.262" v="132" actId="1076"/>
          <ac:picMkLst>
            <pc:docMk/>
            <pc:sldMk cId="2896036139" sldId="296"/>
            <ac:picMk id="10" creationId="{B1F5475E-1693-0AC7-329E-6D73725A7F26}"/>
          </ac:picMkLst>
        </pc:picChg>
        <pc:picChg chg="add mod">
          <ac:chgData name="Szymon Arent" userId="S::szymon.arent@student.pk.edu.pl::865bfcb6-3d69-4b23-8277-364bb4c5b5cc" providerId="AD" clId="Web-{932A3841-A28B-F0F2-9618-9535849AB83D}" dt="2024-01-23T18:29:43.853" v="135" actId="14100"/>
          <ac:picMkLst>
            <pc:docMk/>
            <pc:sldMk cId="2896036139" sldId="296"/>
            <ac:picMk id="11" creationId="{BE7CFBD5-A837-CC76-5F6A-4B211607234C}"/>
          </ac:picMkLst>
        </pc:picChg>
        <pc:picChg chg="add mod">
          <ac:chgData name="Szymon Arent" userId="S::szymon.arent@student.pk.edu.pl::865bfcb6-3d69-4b23-8277-364bb4c5b5cc" providerId="AD" clId="Web-{932A3841-A28B-F0F2-9618-9535849AB83D}" dt="2024-01-23T18:17:33.985" v="62" actId="1076"/>
          <ac:picMkLst>
            <pc:docMk/>
            <pc:sldMk cId="2896036139" sldId="296"/>
            <ac:picMk id="12" creationId="{10CBB91D-2F96-FE84-279C-4AD3B0D5801F}"/>
          </ac:picMkLst>
        </pc:picChg>
      </pc:sldChg>
    </pc:docChg>
  </pc:docChgLst>
  <pc:docChgLst>
    <pc:chgData name="Lisa Fretschel" userId="S::lisa.fretschel@student.pk.edu.pl::abaaee10-7fa8-4a55-9538-903ecfe0c51a" providerId="AD" clId="Web-{990D618B-DF74-AA78-2B85-7783B5BB9019}"/>
    <pc:docChg chg="addSld delSld modSld">
      <pc:chgData name="Lisa Fretschel" userId="S::lisa.fretschel@student.pk.edu.pl::abaaee10-7fa8-4a55-9538-903ecfe0c51a" providerId="AD" clId="Web-{990D618B-DF74-AA78-2B85-7783B5BB9019}" dt="2024-01-23T21:42:48.228" v="44" actId="20577"/>
      <pc:docMkLst>
        <pc:docMk/>
      </pc:docMkLst>
      <pc:sldChg chg="addSp delSp modSp add del">
        <pc:chgData name="Lisa Fretschel" userId="S::lisa.fretschel@student.pk.edu.pl::abaaee10-7fa8-4a55-9538-903ecfe0c51a" providerId="AD" clId="Web-{990D618B-DF74-AA78-2B85-7783B5BB9019}" dt="2024-01-23T21:42:17.556" v="42" actId="1076"/>
        <pc:sldMkLst>
          <pc:docMk/>
          <pc:sldMk cId="2847800697" sldId="267"/>
        </pc:sldMkLst>
        <pc:spChg chg="del mod">
          <ac:chgData name="Lisa Fretschel" userId="S::lisa.fretschel@student.pk.edu.pl::abaaee10-7fa8-4a55-9538-903ecfe0c51a" providerId="AD" clId="Web-{990D618B-DF74-AA78-2B85-7783B5BB9019}" dt="2024-01-23T21:33:31.229" v="19"/>
          <ac:spMkLst>
            <pc:docMk/>
            <pc:sldMk cId="2847800697" sldId="267"/>
            <ac:spMk id="2" creationId="{A49F0B75-AA44-6275-306E-41A9EB2CD759}"/>
          </ac:spMkLst>
        </pc:spChg>
        <pc:spChg chg="mod">
          <ac:chgData name="Lisa Fretschel" userId="S::lisa.fretschel@student.pk.edu.pl::abaaee10-7fa8-4a55-9538-903ecfe0c51a" providerId="AD" clId="Web-{990D618B-DF74-AA78-2B85-7783B5BB9019}" dt="2024-01-23T21:33:58.417" v="24" actId="1076"/>
          <ac:spMkLst>
            <pc:docMk/>
            <pc:sldMk cId="2847800697" sldId="267"/>
            <ac:spMk id="3" creationId="{44E713B0-F6D4-095C-319E-F55031F29DCF}"/>
          </ac:spMkLst>
        </pc:spChg>
        <pc:picChg chg="add mod modCrop">
          <ac:chgData name="Lisa Fretschel" userId="S::lisa.fretschel@student.pk.edu.pl::abaaee10-7fa8-4a55-9538-903ecfe0c51a" providerId="AD" clId="Web-{990D618B-DF74-AA78-2B85-7783B5BB9019}" dt="2024-01-23T21:42:17.556" v="42" actId="1076"/>
          <ac:picMkLst>
            <pc:docMk/>
            <pc:sldMk cId="2847800697" sldId="267"/>
            <ac:picMk id="4" creationId="{FFA2D8F4-746D-54FC-827A-3C93A62D91AE}"/>
          </ac:picMkLst>
        </pc:picChg>
        <pc:picChg chg="mod">
          <ac:chgData name="Lisa Fretschel" userId="S::lisa.fretschel@student.pk.edu.pl::abaaee10-7fa8-4a55-9538-903ecfe0c51a" providerId="AD" clId="Web-{990D618B-DF74-AA78-2B85-7783B5BB9019}" dt="2024-01-23T21:34:01.699" v="25" actId="1076"/>
          <ac:picMkLst>
            <pc:docMk/>
            <pc:sldMk cId="2847800697" sldId="267"/>
            <ac:picMk id="5" creationId="{E6B2E32D-E41B-45F8-3CA9-81323B829317}"/>
          </ac:picMkLst>
        </pc:picChg>
        <pc:picChg chg="del">
          <ac:chgData name="Lisa Fretschel" userId="S::lisa.fretschel@student.pk.edu.pl::abaaee10-7fa8-4a55-9538-903ecfe0c51a" providerId="AD" clId="Web-{990D618B-DF74-AA78-2B85-7783B5BB9019}" dt="2024-01-23T21:33:23.088" v="17"/>
          <ac:picMkLst>
            <pc:docMk/>
            <pc:sldMk cId="2847800697" sldId="267"/>
            <ac:picMk id="6" creationId="{104F60DC-CC0E-7608-FEAE-3E84CB690CAD}"/>
          </ac:picMkLst>
        </pc:picChg>
        <pc:picChg chg="mod">
          <ac:chgData name="Lisa Fretschel" userId="S::lisa.fretschel@student.pk.edu.pl::abaaee10-7fa8-4a55-9538-903ecfe0c51a" providerId="AD" clId="Web-{990D618B-DF74-AA78-2B85-7783B5BB9019}" dt="2024-01-23T21:34:07.808" v="26" actId="1076"/>
          <ac:picMkLst>
            <pc:docMk/>
            <pc:sldMk cId="2847800697" sldId="267"/>
            <ac:picMk id="7" creationId="{9DA67E08-B8D7-5212-2B5E-F985B2DBD13B}"/>
          </ac:picMkLst>
        </pc:picChg>
        <pc:picChg chg="add mod modCrop">
          <ac:chgData name="Lisa Fretschel" userId="S::lisa.fretschel@student.pk.edu.pl::abaaee10-7fa8-4a55-9538-903ecfe0c51a" providerId="AD" clId="Web-{990D618B-DF74-AA78-2B85-7783B5BB9019}" dt="2024-01-23T21:40:19.849" v="37" actId="1076"/>
          <ac:picMkLst>
            <pc:docMk/>
            <pc:sldMk cId="2847800697" sldId="267"/>
            <ac:picMk id="8" creationId="{387F5BE6-B737-0E68-41FF-12FEB8115174}"/>
          </ac:picMkLst>
        </pc:picChg>
        <pc:picChg chg="del">
          <ac:chgData name="Lisa Fretschel" userId="S::lisa.fretschel@student.pk.edu.pl::abaaee10-7fa8-4a55-9538-903ecfe0c51a" providerId="AD" clId="Web-{990D618B-DF74-AA78-2B85-7783B5BB9019}" dt="2024-01-23T21:33:21.416" v="16"/>
          <ac:picMkLst>
            <pc:docMk/>
            <pc:sldMk cId="2847800697" sldId="267"/>
            <ac:picMk id="2050" creationId="{FFA2BFE3-8EAE-ACCF-43C0-3BEC8B01C9CE}"/>
          </ac:picMkLst>
        </pc:picChg>
      </pc:sldChg>
      <pc:sldChg chg="addSp modSp">
        <pc:chgData name="Lisa Fretschel" userId="S::lisa.fretschel@student.pk.edu.pl::abaaee10-7fa8-4a55-9538-903ecfe0c51a" providerId="AD" clId="Web-{990D618B-DF74-AA78-2B85-7783B5BB9019}" dt="2024-01-23T21:42:48.228" v="44" actId="20577"/>
        <pc:sldMkLst>
          <pc:docMk/>
          <pc:sldMk cId="408745567" sldId="284"/>
        </pc:sldMkLst>
        <pc:spChg chg="mod">
          <ac:chgData name="Lisa Fretschel" userId="S::lisa.fretschel@student.pk.edu.pl::abaaee10-7fa8-4a55-9538-903ecfe0c51a" providerId="AD" clId="Web-{990D618B-DF74-AA78-2B85-7783B5BB9019}" dt="2024-01-23T21:42:48.228" v="44" actId="20577"/>
          <ac:spMkLst>
            <pc:docMk/>
            <pc:sldMk cId="408745567" sldId="284"/>
            <ac:spMk id="2" creationId="{A00991BC-A7F0-837C-938C-D0229358B184}"/>
          </ac:spMkLst>
        </pc:spChg>
        <pc:picChg chg="mod">
          <ac:chgData name="Lisa Fretschel" userId="S::lisa.fretschel@student.pk.edu.pl::abaaee10-7fa8-4a55-9538-903ecfe0c51a" providerId="AD" clId="Web-{990D618B-DF74-AA78-2B85-7783B5BB9019}" dt="2024-01-23T21:29:15.347" v="5" actId="1076"/>
          <ac:picMkLst>
            <pc:docMk/>
            <pc:sldMk cId="408745567" sldId="284"/>
            <ac:picMk id="4" creationId="{0F25B4AB-FDD8-7E52-6A7C-5BD1C8ECC175}"/>
          </ac:picMkLst>
        </pc:picChg>
        <pc:picChg chg="mod">
          <ac:chgData name="Lisa Fretschel" userId="S::lisa.fretschel@student.pk.edu.pl::abaaee10-7fa8-4a55-9538-903ecfe0c51a" providerId="AD" clId="Web-{990D618B-DF74-AA78-2B85-7783B5BB9019}" dt="2024-01-23T21:29:22.176" v="7" actId="1076"/>
          <ac:picMkLst>
            <pc:docMk/>
            <pc:sldMk cId="408745567" sldId="284"/>
            <ac:picMk id="5" creationId="{324211F5-719B-848D-8FCA-C8DEECF33A62}"/>
          </ac:picMkLst>
        </pc:picChg>
        <pc:picChg chg="mod">
          <ac:chgData name="Lisa Fretschel" userId="S::lisa.fretschel@student.pk.edu.pl::abaaee10-7fa8-4a55-9538-903ecfe0c51a" providerId="AD" clId="Web-{990D618B-DF74-AA78-2B85-7783B5BB9019}" dt="2024-01-23T21:29:18.191" v="6" actId="1076"/>
          <ac:picMkLst>
            <pc:docMk/>
            <pc:sldMk cId="408745567" sldId="284"/>
            <ac:picMk id="7" creationId="{6DEC6230-95AF-4DBA-782C-CE6EED2A4167}"/>
          </ac:picMkLst>
        </pc:picChg>
        <pc:picChg chg="add mod">
          <ac:chgData name="Lisa Fretschel" userId="S::lisa.fretschel@student.pk.edu.pl::abaaee10-7fa8-4a55-9538-903ecfe0c51a" providerId="AD" clId="Web-{990D618B-DF74-AA78-2B85-7783B5BB9019}" dt="2024-01-23T21:30:14.489" v="10" actId="1076"/>
          <ac:picMkLst>
            <pc:docMk/>
            <pc:sldMk cId="408745567" sldId="284"/>
            <ac:picMk id="8" creationId="{BF20A520-2CF7-7599-BBB2-F04598A9B497}"/>
          </ac:picMkLst>
        </pc:picChg>
        <pc:picChg chg="add mod">
          <ac:chgData name="Lisa Fretschel" userId="S::lisa.fretschel@student.pk.edu.pl::abaaee10-7fa8-4a55-9538-903ecfe0c51a" providerId="AD" clId="Web-{990D618B-DF74-AA78-2B85-7783B5BB9019}" dt="2024-01-23T21:32:55.525" v="13" actId="1076"/>
          <ac:picMkLst>
            <pc:docMk/>
            <pc:sldMk cId="408745567" sldId="284"/>
            <ac:picMk id="10" creationId="{82515CDC-C9E5-69AD-13AF-FD4CE1C1D7C2}"/>
          </ac:picMkLst>
        </pc:picChg>
      </pc:sldChg>
    </pc:docChg>
  </pc:docChgLst>
  <pc:docChgLst>
    <pc:chgData name="Guest User" userId="S::urn:spo:anon#30a35d852c83fb6175cf18213fbc1511deae0d4d8eb46733ab323ae7f5c1daf3::" providerId="AD" clId="Web-{1F19B169-8F5D-46A3-BBEB-8E33C86120F9}"/>
    <pc:docChg chg="modSld">
      <pc:chgData name="Guest User" userId="S::urn:spo:anon#30a35d852c83fb6175cf18213fbc1511deae0d4d8eb46733ab323ae7f5c1daf3::" providerId="AD" clId="Web-{1F19B169-8F5D-46A3-BBEB-8E33C86120F9}" dt="2024-01-25T16:43:26.246" v="0" actId="20577"/>
      <pc:docMkLst>
        <pc:docMk/>
      </pc:docMkLst>
      <pc:sldChg chg="modSp">
        <pc:chgData name="Guest User" userId="S::urn:spo:anon#30a35d852c83fb6175cf18213fbc1511deae0d4d8eb46733ab323ae7f5c1daf3::" providerId="AD" clId="Web-{1F19B169-8F5D-46A3-BBEB-8E33C86120F9}" dt="2024-01-25T16:43:26.246" v="0" actId="20577"/>
        <pc:sldMkLst>
          <pc:docMk/>
          <pc:sldMk cId="942676640" sldId="286"/>
        </pc:sldMkLst>
        <pc:spChg chg="mod">
          <ac:chgData name="Guest User" userId="S::urn:spo:anon#30a35d852c83fb6175cf18213fbc1511deae0d4d8eb46733ab323ae7f5c1daf3::" providerId="AD" clId="Web-{1F19B169-8F5D-46A3-BBEB-8E33C86120F9}" dt="2024-01-25T16:43:26.246" v="0" actId="20577"/>
          <ac:spMkLst>
            <pc:docMk/>
            <pc:sldMk cId="942676640" sldId="286"/>
            <ac:spMk id="7" creationId="{8F53D9CF-9E83-CE57-E4E2-50F728E5820C}"/>
          </ac:spMkLst>
        </pc:spChg>
      </pc:sldChg>
    </pc:docChg>
  </pc:docChgLst>
  <pc:docChgLst>
    <pc:chgData name="Gość" userId="S::urn:spo:anon#30a35d852c83fb6175cf18213fbc1511deae0d4d8eb46733ab323ae7f5c1daf3::" providerId="AD" clId="Web-{6AE4B617-EB8D-8747-0384-581267588B7B}"/>
    <pc:docChg chg="modSld">
      <pc:chgData name="Gość" userId="S::urn:spo:anon#30a35d852c83fb6175cf18213fbc1511deae0d4d8eb46733ab323ae7f5c1daf3::" providerId="AD" clId="Web-{6AE4B617-EB8D-8747-0384-581267588B7B}" dt="2024-02-08T15:12:39.101" v="7" actId="20577"/>
      <pc:docMkLst>
        <pc:docMk/>
      </pc:docMkLst>
      <pc:sldChg chg="modSp">
        <pc:chgData name="Gość" userId="S::urn:spo:anon#30a35d852c83fb6175cf18213fbc1511deae0d4d8eb46733ab323ae7f5c1daf3::" providerId="AD" clId="Web-{6AE4B617-EB8D-8747-0384-581267588B7B}" dt="2024-02-08T15:12:39.101" v="7" actId="20577"/>
        <pc:sldMkLst>
          <pc:docMk/>
          <pc:sldMk cId="942676640" sldId="286"/>
        </pc:sldMkLst>
        <pc:spChg chg="mod">
          <ac:chgData name="Gość" userId="S::urn:spo:anon#30a35d852c83fb6175cf18213fbc1511deae0d4d8eb46733ab323ae7f5c1daf3::" providerId="AD" clId="Web-{6AE4B617-EB8D-8747-0384-581267588B7B}" dt="2024-02-08T15:12:39.101" v="7" actId="20577"/>
          <ac:spMkLst>
            <pc:docMk/>
            <pc:sldMk cId="942676640" sldId="286"/>
            <ac:spMk id="6" creationId="{A93E78A3-8294-3D66-47B8-EEB14C1DB610}"/>
          </ac:spMkLst>
        </pc:spChg>
      </pc:sldChg>
    </pc:docChg>
  </pc:docChgLst>
  <pc:docChgLst>
    <pc:chgData name="Lisa Fretschel" userId="S::lisa.fretschel@student.pk.edu.pl::abaaee10-7fa8-4a55-9538-903ecfe0c51a" providerId="AD" clId="Web-{37A02DFA-26C3-DA0C-465C-76C9D1555BB8}"/>
    <pc:docChg chg="modSld">
      <pc:chgData name="Lisa Fretschel" userId="S::lisa.fretschel@student.pk.edu.pl::abaaee10-7fa8-4a55-9538-903ecfe0c51a" providerId="AD" clId="Web-{37A02DFA-26C3-DA0C-465C-76C9D1555BB8}" dt="2024-01-25T12:52:17.278" v="10" actId="14100"/>
      <pc:docMkLst>
        <pc:docMk/>
      </pc:docMkLst>
      <pc:sldChg chg="modSp">
        <pc:chgData name="Lisa Fretschel" userId="S::lisa.fretschel@student.pk.edu.pl::abaaee10-7fa8-4a55-9538-903ecfe0c51a" providerId="AD" clId="Web-{37A02DFA-26C3-DA0C-465C-76C9D1555BB8}" dt="2024-01-25T12:50:33.430" v="3" actId="14100"/>
        <pc:sldMkLst>
          <pc:docMk/>
          <pc:sldMk cId="1327800918" sldId="279"/>
        </pc:sldMkLst>
        <pc:spChg chg="mod">
          <ac:chgData name="Lisa Fretschel" userId="S::lisa.fretschel@student.pk.edu.pl::abaaee10-7fa8-4a55-9538-903ecfe0c51a" providerId="AD" clId="Web-{37A02DFA-26C3-DA0C-465C-76C9D1555BB8}" dt="2024-01-25T12:50:20.726" v="0" actId="14100"/>
          <ac:spMkLst>
            <pc:docMk/>
            <pc:sldMk cId="1327800918" sldId="279"/>
            <ac:spMk id="19" creationId="{CF8F4F1D-6B66-DFD6-76B6-F5650CB1B8A5}"/>
          </ac:spMkLst>
        </pc:spChg>
        <pc:spChg chg="mod">
          <ac:chgData name="Lisa Fretschel" userId="S::lisa.fretschel@student.pk.edu.pl::abaaee10-7fa8-4a55-9538-903ecfe0c51a" providerId="AD" clId="Web-{37A02DFA-26C3-DA0C-465C-76C9D1555BB8}" dt="2024-01-25T12:50:33.430" v="3" actId="14100"/>
          <ac:spMkLst>
            <pc:docMk/>
            <pc:sldMk cId="1327800918" sldId="279"/>
            <ac:spMk id="21" creationId="{EA8DD162-3861-EC08-7FF3-64031F599686}"/>
          </ac:spMkLst>
        </pc:spChg>
        <pc:spChg chg="mod">
          <ac:chgData name="Lisa Fretschel" userId="S::lisa.fretschel@student.pk.edu.pl::abaaee10-7fa8-4a55-9538-903ecfe0c51a" providerId="AD" clId="Web-{37A02DFA-26C3-DA0C-465C-76C9D1555BB8}" dt="2024-01-25T12:50:28.148" v="2" actId="1076"/>
          <ac:spMkLst>
            <pc:docMk/>
            <pc:sldMk cId="1327800918" sldId="279"/>
            <ac:spMk id="30" creationId="{F80852FC-F12F-8534-C490-68CC3485B5CA}"/>
          </ac:spMkLst>
        </pc:spChg>
      </pc:sldChg>
      <pc:sldChg chg="modSp">
        <pc:chgData name="Lisa Fretschel" userId="S::lisa.fretschel@student.pk.edu.pl::abaaee10-7fa8-4a55-9538-903ecfe0c51a" providerId="AD" clId="Web-{37A02DFA-26C3-DA0C-465C-76C9D1555BB8}" dt="2024-01-25T12:52:17.278" v="10" actId="14100"/>
        <pc:sldMkLst>
          <pc:docMk/>
          <pc:sldMk cId="1731039471" sldId="283"/>
        </pc:sldMkLst>
        <pc:graphicFrameChg chg="mod modGraphic">
          <ac:chgData name="Lisa Fretschel" userId="S::lisa.fretschel@student.pk.edu.pl::abaaee10-7fa8-4a55-9538-903ecfe0c51a" providerId="AD" clId="Web-{37A02DFA-26C3-DA0C-465C-76C9D1555BB8}" dt="2024-01-25T12:52:17.278" v="10" actId="14100"/>
          <ac:graphicFrameMkLst>
            <pc:docMk/>
            <pc:sldMk cId="1731039471" sldId="283"/>
            <ac:graphicFrameMk id="7" creationId="{BE759A7A-8756-AC15-A38F-BCCDA501C4BE}"/>
          </ac:graphicFrameMkLst>
        </pc:graphicFrameChg>
      </pc:sldChg>
    </pc:docChg>
  </pc:docChgLst>
  <pc:docChgLst>
    <pc:chgData name="Katarzyna Młynarczyk" userId="S::katarzyna.mlynarczyk@student.pk.edu.pl::0899dcc6-7ddc-443b-a5f8-e372dbec5d48" providerId="AD" clId="Web-{BD88EDB7-49EE-47CD-9B23-3FC2DF360495}"/>
    <pc:docChg chg="modSld sldOrd">
      <pc:chgData name="Katarzyna Młynarczyk" userId="S::katarzyna.mlynarczyk@student.pk.edu.pl::0899dcc6-7ddc-443b-a5f8-e372dbec5d48" providerId="AD" clId="Web-{BD88EDB7-49EE-47CD-9B23-3FC2DF360495}" dt="2024-01-23T19:47:57.663" v="10" actId="1076"/>
      <pc:docMkLst>
        <pc:docMk/>
      </pc:docMkLst>
      <pc:sldChg chg="addSp delSp modSp">
        <pc:chgData name="Katarzyna Młynarczyk" userId="S::katarzyna.mlynarczyk@student.pk.edu.pl::0899dcc6-7ddc-443b-a5f8-e372dbec5d48" providerId="AD" clId="Web-{BD88EDB7-49EE-47CD-9B23-3FC2DF360495}" dt="2024-01-23T19:47:57.663" v="10" actId="1076"/>
        <pc:sldMkLst>
          <pc:docMk/>
          <pc:sldMk cId="1445634233" sldId="290"/>
        </pc:sldMkLst>
        <pc:picChg chg="add mod">
          <ac:chgData name="Katarzyna Młynarczyk" userId="S::katarzyna.mlynarczyk@student.pk.edu.pl::0899dcc6-7ddc-443b-a5f8-e372dbec5d48" providerId="AD" clId="Web-{BD88EDB7-49EE-47CD-9B23-3FC2DF360495}" dt="2024-01-23T19:46:03.284" v="3" actId="1076"/>
          <ac:picMkLst>
            <pc:docMk/>
            <pc:sldMk cId="1445634233" sldId="290"/>
            <ac:picMk id="4" creationId="{A469FDD3-36F1-250D-F821-D9D4FE7C9130}"/>
          </ac:picMkLst>
        </pc:picChg>
        <pc:picChg chg="add mod">
          <ac:chgData name="Katarzyna Młynarczyk" userId="S::katarzyna.mlynarczyk@student.pk.edu.pl::0899dcc6-7ddc-443b-a5f8-e372dbec5d48" providerId="AD" clId="Web-{BD88EDB7-49EE-47CD-9B23-3FC2DF360495}" dt="2024-01-23T19:47:57.663" v="10" actId="1076"/>
          <ac:picMkLst>
            <pc:docMk/>
            <pc:sldMk cId="1445634233" sldId="290"/>
            <ac:picMk id="5" creationId="{71AF27CB-FB84-9969-CB18-8255686EA370}"/>
          </ac:picMkLst>
        </pc:picChg>
        <pc:picChg chg="del">
          <ac:chgData name="Katarzyna Młynarczyk" userId="S::katarzyna.mlynarczyk@student.pk.edu.pl::0899dcc6-7ddc-443b-a5f8-e372dbec5d48" providerId="AD" clId="Web-{BD88EDB7-49EE-47CD-9B23-3FC2DF360495}" dt="2024-01-23T19:47:25.365" v="4"/>
          <ac:picMkLst>
            <pc:docMk/>
            <pc:sldMk cId="1445634233" sldId="290"/>
            <ac:picMk id="6" creationId="{7A11C06B-4FF4-6CF9-6D9E-6BE6C40F4D44}"/>
          </ac:picMkLst>
        </pc:picChg>
        <pc:picChg chg="del">
          <ac:chgData name="Katarzyna Młynarczyk" userId="S::katarzyna.mlynarczyk@student.pk.edu.pl::0899dcc6-7ddc-443b-a5f8-e372dbec5d48" providerId="AD" clId="Web-{BD88EDB7-49EE-47CD-9B23-3FC2DF360495}" dt="2024-01-23T19:45:52.237" v="1"/>
          <ac:picMkLst>
            <pc:docMk/>
            <pc:sldMk cId="1445634233" sldId="290"/>
            <ac:picMk id="11" creationId="{68D66FDA-5B0F-A009-485B-0E02BE84E648}"/>
          </ac:picMkLst>
        </pc:picChg>
      </pc:sldChg>
      <pc:sldChg chg="ord">
        <pc:chgData name="Katarzyna Młynarczyk" userId="S::katarzyna.mlynarczyk@student.pk.edu.pl::0899dcc6-7ddc-443b-a5f8-e372dbec5d48" providerId="AD" clId="Web-{BD88EDB7-49EE-47CD-9B23-3FC2DF360495}" dt="2024-01-23T19:45:47.283" v="0"/>
        <pc:sldMkLst>
          <pc:docMk/>
          <pc:sldMk cId="1409292011" sldId="291"/>
        </pc:sldMkLst>
      </pc:sldChg>
    </pc:docChg>
  </pc:docChgLst>
  <pc:docChgLst>
    <pc:chgData name="Guest User" userId="S::urn:spo:anon#2c8b54ba4fdf551cb9053da6bd014e8d512e8e74d5c76fcbaab9e4d805d25e6a::" providerId="AD" clId="Web-{E3A6274F-2C1F-A6E4-ACE2-2469F657C42E}"/>
    <pc:docChg chg="modSld">
      <pc:chgData name="Guest User" userId="S::urn:spo:anon#2c8b54ba4fdf551cb9053da6bd014e8d512e8e74d5c76fcbaab9e4d805d25e6a::" providerId="AD" clId="Web-{E3A6274F-2C1F-A6E4-ACE2-2469F657C42E}" dt="2024-01-23T17:41:26.803" v="56" actId="20577"/>
      <pc:docMkLst>
        <pc:docMk/>
      </pc:docMkLst>
      <pc:sldChg chg="addSp modSp">
        <pc:chgData name="Guest User" userId="S::urn:spo:anon#2c8b54ba4fdf551cb9053da6bd014e8d512e8e74d5c76fcbaab9e4d805d25e6a::" providerId="AD" clId="Web-{E3A6274F-2C1F-A6E4-ACE2-2469F657C42E}" dt="2024-01-23T17:41:26.803" v="56" actId="20577"/>
        <pc:sldMkLst>
          <pc:docMk/>
          <pc:sldMk cId="3696853227" sldId="292"/>
        </pc:sldMkLst>
        <pc:spChg chg="mod">
          <ac:chgData name="Guest User" userId="S::urn:spo:anon#2c8b54ba4fdf551cb9053da6bd014e8d512e8e74d5c76fcbaab9e4d805d25e6a::" providerId="AD" clId="Web-{E3A6274F-2C1F-A6E4-ACE2-2469F657C42E}" dt="2024-01-23T17:39:19.081" v="40" actId="20577"/>
          <ac:spMkLst>
            <pc:docMk/>
            <pc:sldMk cId="3696853227" sldId="292"/>
            <ac:spMk id="6" creationId="{EA2C3FCE-3157-98AF-74F9-90392AE1C42F}"/>
          </ac:spMkLst>
        </pc:spChg>
        <pc:spChg chg="mod">
          <ac:chgData name="Guest User" userId="S::urn:spo:anon#2c8b54ba4fdf551cb9053da6bd014e8d512e8e74d5c76fcbaab9e4d805d25e6a::" providerId="AD" clId="Web-{E3A6274F-2C1F-A6E4-ACE2-2469F657C42E}" dt="2024-01-23T17:41:26.803" v="56" actId="20577"/>
          <ac:spMkLst>
            <pc:docMk/>
            <pc:sldMk cId="3696853227" sldId="292"/>
            <ac:spMk id="9" creationId="{FE26ED0E-301C-7CA9-4D77-07E9824EDC15}"/>
          </ac:spMkLst>
        </pc:spChg>
        <pc:picChg chg="add mod">
          <ac:chgData name="Guest User" userId="S::urn:spo:anon#2c8b54ba4fdf551cb9053da6bd014e8d512e8e74d5c76fcbaab9e4d805d25e6a::" providerId="AD" clId="Web-{E3A6274F-2C1F-A6E4-ACE2-2469F657C42E}" dt="2024-01-23T17:37:05.749" v="3" actId="1076"/>
          <ac:picMkLst>
            <pc:docMk/>
            <pc:sldMk cId="3696853227" sldId="292"/>
            <ac:picMk id="7" creationId="{79A6FF03-1FD8-B8E3-6623-2FED777DCC69}"/>
          </ac:picMkLst>
        </pc:picChg>
        <pc:picChg chg="add mod">
          <ac:chgData name="Guest User" userId="S::urn:spo:anon#2c8b54ba4fdf551cb9053da6bd014e8d512e8e74d5c76fcbaab9e4d805d25e6a::" providerId="AD" clId="Web-{E3A6274F-2C1F-A6E4-ACE2-2469F657C42E}" dt="2024-01-23T17:37:12.156" v="6" actId="1076"/>
          <ac:picMkLst>
            <pc:docMk/>
            <pc:sldMk cId="3696853227" sldId="292"/>
            <ac:picMk id="8" creationId="{3DD0C577-8743-A356-444E-8470466F1EBE}"/>
          </ac:picMkLst>
        </pc:picChg>
      </pc:sldChg>
    </pc:docChg>
  </pc:docChgLst>
  <pc:docChgLst>
    <pc:chgData name="Lisa Fretschel" userId="S::lisa.fretschel@student.pk.edu.pl::abaaee10-7fa8-4a55-9538-903ecfe0c51a" providerId="AD" clId="Web-{0CA3AEC0-0B0F-5E54-E789-571E1669B325}"/>
    <pc:docChg chg="modSld">
      <pc:chgData name="Lisa Fretschel" userId="S::lisa.fretschel@student.pk.edu.pl::abaaee10-7fa8-4a55-9538-903ecfe0c51a" providerId="AD" clId="Web-{0CA3AEC0-0B0F-5E54-E789-571E1669B325}" dt="2024-01-23T22:59:25.208" v="20" actId="1076"/>
      <pc:docMkLst>
        <pc:docMk/>
      </pc:docMkLst>
      <pc:sldChg chg="addSp delSp modSp">
        <pc:chgData name="Lisa Fretschel" userId="S::lisa.fretschel@student.pk.edu.pl::abaaee10-7fa8-4a55-9538-903ecfe0c51a" providerId="AD" clId="Web-{0CA3AEC0-0B0F-5E54-E789-571E1669B325}" dt="2024-01-23T22:59:25.208" v="20" actId="1076"/>
        <pc:sldMkLst>
          <pc:docMk/>
          <pc:sldMk cId="2847800697" sldId="267"/>
        </pc:sldMkLst>
        <pc:spChg chg="mod">
          <ac:chgData name="Lisa Fretschel" userId="S::lisa.fretschel@student.pk.edu.pl::abaaee10-7fa8-4a55-9538-903ecfe0c51a" providerId="AD" clId="Web-{0CA3AEC0-0B0F-5E54-E789-571E1669B325}" dt="2024-01-23T22:59:25.208" v="20" actId="1076"/>
          <ac:spMkLst>
            <pc:docMk/>
            <pc:sldMk cId="2847800697" sldId="267"/>
            <ac:spMk id="3" creationId="{44E713B0-F6D4-095C-319E-F55031F29DCF}"/>
          </ac:spMkLst>
        </pc:spChg>
        <pc:picChg chg="add mod modCrop">
          <ac:chgData name="Lisa Fretschel" userId="S::lisa.fretschel@student.pk.edu.pl::abaaee10-7fa8-4a55-9538-903ecfe0c51a" providerId="AD" clId="Web-{0CA3AEC0-0B0F-5E54-E789-571E1669B325}" dt="2024-01-23T22:58:48.143" v="12" actId="1076"/>
          <ac:picMkLst>
            <pc:docMk/>
            <pc:sldMk cId="2847800697" sldId="267"/>
            <ac:picMk id="2" creationId="{CC7A9039-C947-5890-2B3E-BA8E52C2DF85}"/>
          </ac:picMkLst>
        </pc:picChg>
        <pc:picChg chg="del">
          <ac:chgData name="Lisa Fretschel" userId="S::lisa.fretschel@student.pk.edu.pl::abaaee10-7fa8-4a55-9538-903ecfe0c51a" providerId="AD" clId="Web-{0CA3AEC0-0B0F-5E54-E789-571E1669B325}" dt="2024-01-23T22:58:34.173" v="7"/>
          <ac:picMkLst>
            <pc:docMk/>
            <pc:sldMk cId="2847800697" sldId="267"/>
            <ac:picMk id="4" creationId="{FFA2D8F4-746D-54FC-827A-3C93A62D91AE}"/>
          </ac:picMkLst>
        </pc:picChg>
        <pc:picChg chg="mod">
          <ac:chgData name="Lisa Fretschel" userId="S::lisa.fretschel@student.pk.edu.pl::abaaee10-7fa8-4a55-9538-903ecfe0c51a" providerId="AD" clId="Web-{0CA3AEC0-0B0F-5E54-E789-571E1669B325}" dt="2024-01-23T22:59:14.145" v="18" actId="1076"/>
          <ac:picMkLst>
            <pc:docMk/>
            <pc:sldMk cId="2847800697" sldId="267"/>
            <ac:picMk id="5" creationId="{E6B2E32D-E41B-45F8-3CA9-81323B829317}"/>
          </ac:picMkLst>
        </pc:picChg>
        <pc:picChg chg="mod">
          <ac:chgData name="Lisa Fretschel" userId="S::lisa.fretschel@student.pk.edu.pl::abaaee10-7fa8-4a55-9538-903ecfe0c51a" providerId="AD" clId="Web-{0CA3AEC0-0B0F-5E54-E789-571E1669B325}" dt="2024-01-23T22:59:18.098" v="19" actId="1076"/>
          <ac:picMkLst>
            <pc:docMk/>
            <pc:sldMk cId="2847800697" sldId="267"/>
            <ac:picMk id="7" creationId="{9DA67E08-B8D7-5212-2B5E-F985B2DBD13B}"/>
          </ac:picMkLst>
        </pc:picChg>
        <pc:picChg chg="mod">
          <ac:chgData name="Lisa Fretschel" userId="S::lisa.fretschel@student.pk.edu.pl::abaaee10-7fa8-4a55-9538-903ecfe0c51a" providerId="AD" clId="Web-{0CA3AEC0-0B0F-5E54-E789-571E1669B325}" dt="2024-01-23T22:58:58.503" v="14" actId="1076"/>
          <ac:picMkLst>
            <pc:docMk/>
            <pc:sldMk cId="2847800697" sldId="267"/>
            <ac:picMk id="8" creationId="{387F5BE6-B737-0E68-41FF-12FEB8115174}"/>
          </ac:picMkLst>
        </pc:picChg>
      </pc:sldChg>
    </pc:docChg>
  </pc:docChgLst>
  <pc:docChgLst>
    <pc:chgData name="Dominik Czesak" userId="5463b24e-b198-4fd1-a3df-afee50fe362e" providerId="ADAL" clId="{5341FD07-6370-B84E-88D1-83AC49506F96}"/>
    <pc:docChg chg="undo custSel addSld delSld modSld sldOrd">
      <pc:chgData name="Dominik Czesak" userId="5463b24e-b198-4fd1-a3df-afee50fe362e" providerId="ADAL" clId="{5341FD07-6370-B84E-88D1-83AC49506F96}" dt="2024-01-25T11:02:33.187" v="316" actId="20577"/>
      <pc:docMkLst>
        <pc:docMk/>
      </pc:docMkLst>
      <pc:sldChg chg="addSp delSp modSp mod">
        <pc:chgData name="Dominik Czesak" userId="5463b24e-b198-4fd1-a3df-afee50fe362e" providerId="ADAL" clId="{5341FD07-6370-B84E-88D1-83AC49506F96}" dt="2024-01-22T17:32:42.491" v="84" actId="688"/>
        <pc:sldMkLst>
          <pc:docMk/>
          <pc:sldMk cId="1327800918" sldId="279"/>
        </pc:sldMkLst>
        <pc:picChg chg="add del mod">
          <ac:chgData name="Dominik Czesak" userId="5463b24e-b198-4fd1-a3df-afee50fe362e" providerId="ADAL" clId="{5341FD07-6370-B84E-88D1-83AC49506F96}" dt="2024-01-22T17:32:42.491" v="84" actId="688"/>
          <ac:picMkLst>
            <pc:docMk/>
            <pc:sldMk cId="1327800918" sldId="279"/>
            <ac:picMk id="29" creationId="{8314C679-85D9-8929-D1C6-AB7F631AF130}"/>
          </ac:picMkLst>
        </pc:picChg>
      </pc:sldChg>
      <pc:sldChg chg="addSp delSp modSp add mod ord">
        <pc:chgData name="Dominik Czesak" userId="5463b24e-b198-4fd1-a3df-afee50fe362e" providerId="ADAL" clId="{5341FD07-6370-B84E-88D1-83AC49506F96}" dt="2024-01-25T11:02:33.187" v="316" actId="20577"/>
        <pc:sldMkLst>
          <pc:docMk/>
          <pc:sldMk cId="2006056117" sldId="287"/>
        </pc:sldMkLst>
        <pc:spChg chg="mod">
          <ac:chgData name="Dominik Czesak" userId="5463b24e-b198-4fd1-a3df-afee50fe362e" providerId="ADAL" clId="{5341FD07-6370-B84E-88D1-83AC49506F96}" dt="2024-01-22T17:24:58.147" v="20" actId="14100"/>
          <ac:spMkLst>
            <pc:docMk/>
            <pc:sldMk cId="2006056117" sldId="287"/>
            <ac:spMk id="2" creationId="{2514E861-AA65-6A51-5946-388C36716361}"/>
          </ac:spMkLst>
        </pc:spChg>
        <pc:spChg chg="mod">
          <ac:chgData name="Dominik Czesak" userId="5463b24e-b198-4fd1-a3df-afee50fe362e" providerId="ADAL" clId="{5341FD07-6370-B84E-88D1-83AC49506F96}" dt="2024-01-22T17:26:29.218" v="30" actId="1076"/>
          <ac:spMkLst>
            <pc:docMk/>
            <pc:sldMk cId="2006056117" sldId="287"/>
            <ac:spMk id="3" creationId="{C7E312CC-BDE9-5D88-33E3-7F38F196C2A6}"/>
          </ac:spMkLst>
        </pc:spChg>
        <pc:spChg chg="mod">
          <ac:chgData name="Dominik Czesak" userId="5463b24e-b198-4fd1-a3df-afee50fe362e" providerId="ADAL" clId="{5341FD07-6370-B84E-88D1-83AC49506F96}" dt="2024-01-23T18:38:24.338" v="273" actId="20577"/>
          <ac:spMkLst>
            <pc:docMk/>
            <pc:sldMk cId="2006056117" sldId="287"/>
            <ac:spMk id="6" creationId="{1028C45C-5B0D-30C9-0C66-F96E4C9C8540}"/>
          </ac:spMkLst>
        </pc:spChg>
        <pc:spChg chg="mod">
          <ac:chgData name="Dominik Czesak" userId="5463b24e-b198-4fd1-a3df-afee50fe362e" providerId="ADAL" clId="{5341FD07-6370-B84E-88D1-83AC49506F96}" dt="2024-01-25T11:02:33.187" v="316" actId="20577"/>
          <ac:spMkLst>
            <pc:docMk/>
            <pc:sldMk cId="2006056117" sldId="287"/>
            <ac:spMk id="7" creationId="{56E3C617-A2B4-8794-55A0-6F14B70DB42D}"/>
          </ac:spMkLst>
        </pc:spChg>
        <pc:picChg chg="add mod">
          <ac:chgData name="Dominik Czesak" userId="5463b24e-b198-4fd1-a3df-afee50fe362e" providerId="ADAL" clId="{5341FD07-6370-B84E-88D1-83AC49506F96}" dt="2024-01-22T17:28:20.646" v="68" actId="1076"/>
          <ac:picMkLst>
            <pc:docMk/>
            <pc:sldMk cId="2006056117" sldId="287"/>
            <ac:picMk id="8" creationId="{FEB2F037-518B-CEAC-E860-FDA753814F8A}"/>
          </ac:picMkLst>
        </pc:picChg>
        <pc:picChg chg="del">
          <ac:chgData name="Dominik Czesak" userId="5463b24e-b198-4fd1-a3df-afee50fe362e" providerId="ADAL" clId="{5341FD07-6370-B84E-88D1-83AC49506F96}" dt="2024-01-22T17:24:47.278" v="2" actId="478"/>
          <ac:picMkLst>
            <pc:docMk/>
            <pc:sldMk cId="2006056117" sldId="287"/>
            <ac:picMk id="13" creationId="{16EEF412-83D6-3317-6C55-8240B2917796}"/>
          </ac:picMkLst>
        </pc:picChg>
        <pc:picChg chg="del">
          <ac:chgData name="Dominik Czesak" userId="5463b24e-b198-4fd1-a3df-afee50fe362e" providerId="ADAL" clId="{5341FD07-6370-B84E-88D1-83AC49506F96}" dt="2024-01-22T17:24:47.897" v="3" actId="478"/>
          <ac:picMkLst>
            <pc:docMk/>
            <pc:sldMk cId="2006056117" sldId="287"/>
            <ac:picMk id="18" creationId="{38496A4D-D58B-7681-0A42-EF669C9CA0C8}"/>
          </ac:picMkLst>
        </pc:picChg>
        <pc:picChg chg="del mod">
          <ac:chgData name="Dominik Czesak" userId="5463b24e-b198-4fd1-a3df-afee50fe362e" providerId="ADAL" clId="{5341FD07-6370-B84E-88D1-83AC49506F96}" dt="2024-01-22T17:24:48.696" v="5" actId="478"/>
          <ac:picMkLst>
            <pc:docMk/>
            <pc:sldMk cId="2006056117" sldId="287"/>
            <ac:picMk id="24" creationId="{D4C45028-192A-BB92-6D54-35E2CDE98446}"/>
          </ac:picMkLst>
        </pc:picChg>
        <pc:picChg chg="add mod">
          <ac:chgData name="Dominik Czesak" userId="5463b24e-b198-4fd1-a3df-afee50fe362e" providerId="ADAL" clId="{5341FD07-6370-B84E-88D1-83AC49506F96}" dt="2024-01-25T10:58:02.981" v="315" actId="1076"/>
          <ac:picMkLst>
            <pc:docMk/>
            <pc:sldMk cId="2006056117" sldId="287"/>
            <ac:picMk id="1026" creationId="{15DB55A3-C1D0-9540-7895-63D4ABD38B4B}"/>
          </ac:picMkLst>
        </pc:picChg>
      </pc:sldChg>
      <pc:sldChg chg="addSp delSp modSp new mod setBg modClrScheme chgLayout">
        <pc:chgData name="Dominik Czesak" userId="5463b24e-b198-4fd1-a3df-afee50fe362e" providerId="ADAL" clId="{5341FD07-6370-B84E-88D1-83AC49506F96}" dt="2024-01-22T18:49:06.106" v="108" actId="26606"/>
        <pc:sldMkLst>
          <pc:docMk/>
          <pc:sldMk cId="3544174314" sldId="288"/>
        </pc:sldMkLst>
        <pc:spChg chg="del">
          <ac:chgData name="Dominik Czesak" userId="5463b24e-b198-4fd1-a3df-afee50fe362e" providerId="ADAL" clId="{5341FD07-6370-B84E-88D1-83AC49506F96}" dt="2024-01-22T18:47:25.717" v="97" actId="478"/>
          <ac:spMkLst>
            <pc:docMk/>
            <pc:sldMk cId="3544174314" sldId="288"/>
            <ac:spMk id="2" creationId="{137C7423-6357-3754-6203-3F04FD63739C}"/>
          </ac:spMkLst>
        </pc:spChg>
        <pc:spChg chg="del">
          <ac:chgData name="Dominik Czesak" userId="5463b24e-b198-4fd1-a3df-afee50fe362e" providerId="ADAL" clId="{5341FD07-6370-B84E-88D1-83AC49506F96}" dt="2024-01-22T18:46:59.852" v="92"/>
          <ac:spMkLst>
            <pc:docMk/>
            <pc:sldMk cId="3544174314" sldId="288"/>
            <ac:spMk id="3" creationId="{8DCB2870-23BB-EBBD-C793-E48865BFC541}"/>
          </ac:spMkLst>
        </pc:spChg>
        <pc:picChg chg="add del mod ord">
          <ac:chgData name="Dominik Czesak" userId="5463b24e-b198-4fd1-a3df-afee50fe362e" providerId="ADAL" clId="{5341FD07-6370-B84E-88D1-83AC49506F96}" dt="2024-01-22T18:49:06.106" v="108" actId="26606"/>
          <ac:picMkLst>
            <pc:docMk/>
            <pc:sldMk cId="3544174314" sldId="288"/>
            <ac:picMk id="1026" creationId="{7F9D9199-B740-7462-8046-AF892803ED12}"/>
          </ac:picMkLst>
        </pc:picChg>
        <pc:picChg chg="add mod ord">
          <ac:chgData name="Dominik Czesak" userId="5463b24e-b198-4fd1-a3df-afee50fe362e" providerId="ADAL" clId="{5341FD07-6370-B84E-88D1-83AC49506F96}" dt="2024-01-22T18:49:06.106" v="108" actId="26606"/>
          <ac:picMkLst>
            <pc:docMk/>
            <pc:sldMk cId="3544174314" sldId="288"/>
            <ac:picMk id="1028" creationId="{F7C767D3-27D5-0DCE-94EE-DF9FCBFEF0B6}"/>
          </ac:picMkLst>
        </pc:picChg>
        <pc:picChg chg="add del mod">
          <ac:chgData name="Dominik Czesak" userId="5463b24e-b198-4fd1-a3df-afee50fe362e" providerId="ADAL" clId="{5341FD07-6370-B84E-88D1-83AC49506F96}" dt="2024-01-22T18:47:58.515" v="100" actId="478"/>
          <ac:picMkLst>
            <pc:docMk/>
            <pc:sldMk cId="3544174314" sldId="288"/>
            <ac:picMk id="1030" creationId="{151363FE-6AF8-FE27-A8BD-788DAED042E8}"/>
          </ac:picMkLst>
        </pc:picChg>
        <pc:picChg chg="add mod ord">
          <ac:chgData name="Dominik Czesak" userId="5463b24e-b198-4fd1-a3df-afee50fe362e" providerId="ADAL" clId="{5341FD07-6370-B84E-88D1-83AC49506F96}" dt="2024-01-22T18:49:06.106" v="108" actId="26606"/>
          <ac:picMkLst>
            <pc:docMk/>
            <pc:sldMk cId="3544174314" sldId="288"/>
            <ac:picMk id="1032" creationId="{B78EE232-06A1-9246-4A0A-155ACEFE5785}"/>
          </ac:picMkLst>
        </pc:picChg>
        <pc:picChg chg="add mod">
          <ac:chgData name="Dominik Czesak" userId="5463b24e-b198-4fd1-a3df-afee50fe362e" providerId="ADAL" clId="{5341FD07-6370-B84E-88D1-83AC49506F96}" dt="2024-01-22T18:49:06.106" v="108" actId="26606"/>
          <ac:picMkLst>
            <pc:docMk/>
            <pc:sldMk cId="3544174314" sldId="288"/>
            <ac:picMk id="1034" creationId="{7566E6E5-AB02-1CB9-9DDD-D8AB0A998341}"/>
          </ac:picMkLst>
        </pc:picChg>
        <pc:cxnChg chg="add">
          <ac:chgData name="Dominik Czesak" userId="5463b24e-b198-4fd1-a3df-afee50fe362e" providerId="ADAL" clId="{5341FD07-6370-B84E-88D1-83AC49506F96}" dt="2024-01-22T18:49:06.106" v="108" actId="26606"/>
          <ac:cxnSpMkLst>
            <pc:docMk/>
            <pc:sldMk cId="3544174314" sldId="288"/>
            <ac:cxnSpMk id="1039" creationId="{91B6081D-D3E8-4209-B85B-EB1C655A6272}"/>
          </ac:cxnSpMkLst>
        </pc:cxnChg>
        <pc:cxnChg chg="add">
          <ac:chgData name="Dominik Czesak" userId="5463b24e-b198-4fd1-a3df-afee50fe362e" providerId="ADAL" clId="{5341FD07-6370-B84E-88D1-83AC49506F96}" dt="2024-01-22T18:49:06.106" v="108" actId="26606"/>
          <ac:cxnSpMkLst>
            <pc:docMk/>
            <pc:sldMk cId="3544174314" sldId="288"/>
            <ac:cxnSpMk id="1041" creationId="{28CA55E4-1295-45C8-BA05-5A9E705B749A}"/>
          </ac:cxnSpMkLst>
        </pc:cxnChg>
        <pc:cxnChg chg="add">
          <ac:chgData name="Dominik Czesak" userId="5463b24e-b198-4fd1-a3df-afee50fe362e" providerId="ADAL" clId="{5341FD07-6370-B84E-88D1-83AC49506F96}" dt="2024-01-22T18:49:06.106" v="108" actId="26606"/>
          <ac:cxnSpMkLst>
            <pc:docMk/>
            <pc:sldMk cId="3544174314" sldId="288"/>
            <ac:cxnSpMk id="1043" creationId="{08C5794E-A9A1-4A23-AF68-C79A7822334C}"/>
          </ac:cxnSpMkLst>
        </pc:cxnChg>
      </pc:sldChg>
      <pc:sldChg chg="addSp delSp modSp new mod ord setBg">
        <pc:chgData name="Dominik Czesak" userId="5463b24e-b198-4fd1-a3df-afee50fe362e" providerId="ADAL" clId="{5341FD07-6370-B84E-88D1-83AC49506F96}" dt="2024-01-24T13:47:47.906" v="289" actId="20578"/>
        <pc:sldMkLst>
          <pc:docMk/>
          <pc:sldMk cId="543023047" sldId="289"/>
        </pc:sldMkLst>
        <pc:picChg chg="add del mod">
          <ac:chgData name="Dominik Czesak" userId="5463b24e-b198-4fd1-a3df-afee50fe362e" providerId="ADAL" clId="{5341FD07-6370-B84E-88D1-83AC49506F96}" dt="2024-01-22T18:50:35.258" v="112" actId="478"/>
          <ac:picMkLst>
            <pc:docMk/>
            <pc:sldMk cId="543023047" sldId="289"/>
            <ac:picMk id="2050" creationId="{299C232F-92A2-05DC-970A-23CE87C90675}"/>
          </ac:picMkLst>
        </pc:picChg>
        <pc:picChg chg="add">
          <ac:chgData name="Dominik Czesak" userId="5463b24e-b198-4fd1-a3df-afee50fe362e" providerId="ADAL" clId="{5341FD07-6370-B84E-88D1-83AC49506F96}" dt="2024-01-22T18:52:55.524" v="113"/>
          <ac:picMkLst>
            <pc:docMk/>
            <pc:sldMk cId="543023047" sldId="289"/>
            <ac:picMk id="2052" creationId="{E6E9483D-8450-2393-FF21-484A00A6F018}"/>
          </ac:picMkLst>
        </pc:picChg>
      </pc:sldChg>
      <pc:sldChg chg="new del">
        <pc:chgData name="Dominik Czesak" userId="5463b24e-b198-4fd1-a3df-afee50fe362e" providerId="ADAL" clId="{5341FD07-6370-B84E-88D1-83AC49506F96}" dt="2024-01-22T18:57:24.265" v="115" actId="2696"/>
        <pc:sldMkLst>
          <pc:docMk/>
          <pc:sldMk cId="2363601953" sldId="290"/>
        </pc:sldMkLst>
      </pc:sldChg>
      <pc:sldChg chg="addSp modSp mod">
        <pc:chgData name="Dominik Czesak" userId="5463b24e-b198-4fd1-a3df-afee50fe362e" providerId="ADAL" clId="{5341FD07-6370-B84E-88D1-83AC49506F96}" dt="2024-01-23T18:27:15.242" v="238" actId="14100"/>
        <pc:sldMkLst>
          <pc:docMk/>
          <pc:sldMk cId="2896036139" sldId="296"/>
        </pc:sldMkLst>
        <pc:spChg chg="mod">
          <ac:chgData name="Dominik Czesak" userId="5463b24e-b198-4fd1-a3df-afee50fe362e" providerId="ADAL" clId="{5341FD07-6370-B84E-88D1-83AC49506F96}" dt="2024-01-23T18:17:48.545" v="134" actId="20577"/>
          <ac:spMkLst>
            <pc:docMk/>
            <pc:sldMk cId="2896036139" sldId="296"/>
            <ac:spMk id="6" creationId="{E4E370F9-CF7F-5BED-A5E8-17FF6DB1159C}"/>
          </ac:spMkLst>
        </pc:spChg>
        <pc:spChg chg="mod">
          <ac:chgData name="Dominik Czesak" userId="5463b24e-b198-4fd1-a3df-afee50fe362e" providerId="ADAL" clId="{5341FD07-6370-B84E-88D1-83AC49506F96}" dt="2024-01-23T18:20:40.041" v="233" actId="20577"/>
          <ac:spMkLst>
            <pc:docMk/>
            <pc:sldMk cId="2896036139" sldId="296"/>
            <ac:spMk id="9" creationId="{009081EA-D6F4-D2A3-3D92-F728A18D37EB}"/>
          </ac:spMkLst>
        </pc:spChg>
        <pc:picChg chg="add mod">
          <ac:chgData name="Dominik Czesak" userId="5463b24e-b198-4fd1-a3df-afee50fe362e" providerId="ADAL" clId="{5341FD07-6370-B84E-88D1-83AC49506F96}" dt="2024-01-23T18:27:15.242" v="238" actId="14100"/>
          <ac:picMkLst>
            <pc:docMk/>
            <pc:sldMk cId="2896036139" sldId="296"/>
            <ac:picMk id="7" creationId="{4A23D547-39E8-3402-73AA-D0DE818B563D}"/>
          </ac:picMkLst>
        </pc:picChg>
      </pc:sldChg>
      <pc:sldChg chg="addSp new ord">
        <pc:chgData name="Dominik Czesak" userId="5463b24e-b198-4fd1-a3df-afee50fe362e" providerId="ADAL" clId="{5341FD07-6370-B84E-88D1-83AC49506F96}" dt="2024-01-24T13:52:33.544" v="292" actId="20578"/>
        <pc:sldMkLst>
          <pc:docMk/>
          <pc:sldMk cId="540426911" sldId="297"/>
        </pc:sldMkLst>
        <pc:picChg chg="add">
          <ac:chgData name="Dominik Czesak" userId="5463b24e-b198-4fd1-a3df-afee50fe362e" providerId="ADAL" clId="{5341FD07-6370-B84E-88D1-83AC49506F96}" dt="2024-01-24T13:52:28.085" v="291"/>
          <ac:picMkLst>
            <pc:docMk/>
            <pc:sldMk cId="540426911" sldId="297"/>
            <ac:picMk id="2" creationId="{4E2457F2-CF19-1BBE-9F62-9E60C8E92145}"/>
          </ac:picMkLst>
        </pc:picChg>
      </pc:sldChg>
    </pc:docChg>
  </pc:docChgLst>
  <pc:docChgLst>
    <pc:chgData name="Lisa Fretschel" userId="S::lisa.fretschel@student.pk.edu.pl::abaaee10-7fa8-4a55-9538-903ecfe0c51a" providerId="AD" clId="Web-{EA9D0579-A95D-BC34-98DB-EB933CA9CD07}"/>
    <pc:docChg chg="addSld delSld modSld">
      <pc:chgData name="Lisa Fretschel" userId="S::lisa.fretschel@student.pk.edu.pl::abaaee10-7fa8-4a55-9538-903ecfe0c51a" providerId="AD" clId="Web-{EA9D0579-A95D-BC34-98DB-EB933CA9CD07}" dt="2024-01-23T21:26:04.625" v="202"/>
      <pc:docMkLst>
        <pc:docMk/>
      </pc:docMkLst>
      <pc:sldChg chg="modSp">
        <pc:chgData name="Lisa Fretschel" userId="S::lisa.fretschel@student.pk.edu.pl::abaaee10-7fa8-4a55-9538-903ecfe0c51a" providerId="AD" clId="Web-{EA9D0579-A95D-BC34-98DB-EB933CA9CD07}" dt="2024-01-23T19:30:24.566" v="38" actId="1076"/>
        <pc:sldMkLst>
          <pc:docMk/>
          <pc:sldMk cId="3968897313" sldId="282"/>
        </pc:sldMkLst>
        <pc:spChg chg="mod">
          <ac:chgData name="Lisa Fretschel" userId="S::lisa.fretschel@student.pk.edu.pl::abaaee10-7fa8-4a55-9538-903ecfe0c51a" providerId="AD" clId="Web-{EA9D0579-A95D-BC34-98DB-EB933CA9CD07}" dt="2024-01-23T19:30:24.566" v="38" actId="1076"/>
          <ac:spMkLst>
            <pc:docMk/>
            <pc:sldMk cId="3968897313" sldId="282"/>
            <ac:spMk id="4" creationId="{9A945F64-E135-EDEC-6971-B5A9D6B0C582}"/>
          </ac:spMkLst>
        </pc:spChg>
      </pc:sldChg>
      <pc:sldChg chg="addSp delSp modSp add del">
        <pc:chgData name="Lisa Fretschel" userId="S::lisa.fretschel@student.pk.edu.pl::abaaee10-7fa8-4a55-9538-903ecfe0c51a" providerId="AD" clId="Web-{EA9D0579-A95D-BC34-98DB-EB933CA9CD07}" dt="2024-01-23T21:26:04.625" v="202"/>
        <pc:sldMkLst>
          <pc:docMk/>
          <pc:sldMk cId="408745567" sldId="284"/>
        </pc:sldMkLst>
        <pc:spChg chg="add mod">
          <ac:chgData name="Lisa Fretschel" userId="S::lisa.fretschel@student.pk.edu.pl::abaaee10-7fa8-4a55-9538-903ecfe0c51a" providerId="AD" clId="Web-{EA9D0579-A95D-BC34-98DB-EB933CA9CD07}" dt="2024-01-23T21:25:58.672" v="200" actId="1076"/>
          <ac:spMkLst>
            <pc:docMk/>
            <pc:sldMk cId="408745567" sldId="284"/>
            <ac:spMk id="2" creationId="{A00991BC-A7F0-837C-938C-D0229358B184}"/>
          </ac:spMkLst>
        </pc:spChg>
        <pc:spChg chg="add del mod">
          <ac:chgData name="Lisa Fretschel" userId="S::lisa.fretschel@student.pk.edu.pl::abaaee10-7fa8-4a55-9538-903ecfe0c51a" providerId="AD" clId="Web-{EA9D0579-A95D-BC34-98DB-EB933CA9CD07}" dt="2024-01-23T19:30:09.519" v="25"/>
          <ac:spMkLst>
            <pc:docMk/>
            <pc:sldMk cId="408745567" sldId="284"/>
            <ac:spMk id="2" creationId="{D4BB846D-25D7-A450-179A-EBCEDBB00AE7}"/>
          </ac:spMkLst>
        </pc:spChg>
        <pc:picChg chg="add del mod">
          <ac:chgData name="Lisa Fretschel" userId="S::lisa.fretschel@student.pk.edu.pl::abaaee10-7fa8-4a55-9538-903ecfe0c51a" providerId="AD" clId="Web-{EA9D0579-A95D-BC34-98DB-EB933CA9CD07}" dt="2024-01-23T21:20:12.879" v="185"/>
          <ac:picMkLst>
            <pc:docMk/>
            <pc:sldMk cId="408745567" sldId="284"/>
            <ac:picMk id="3" creationId="{D7A53745-4FF5-C7C9-EF48-D2EF36203DDC}"/>
          </ac:picMkLst>
        </pc:picChg>
        <pc:picChg chg="add mod">
          <ac:chgData name="Lisa Fretschel" userId="S::lisa.fretschel@student.pk.edu.pl::abaaee10-7fa8-4a55-9538-903ecfe0c51a" providerId="AD" clId="Web-{EA9D0579-A95D-BC34-98DB-EB933CA9CD07}" dt="2024-01-23T21:24:59.795" v="195" actId="1076"/>
          <ac:picMkLst>
            <pc:docMk/>
            <pc:sldMk cId="408745567" sldId="284"/>
            <ac:picMk id="4" creationId="{0F25B4AB-FDD8-7E52-6A7C-5BD1C8ECC175}"/>
          </ac:picMkLst>
        </pc:picChg>
        <pc:picChg chg="add mod">
          <ac:chgData name="Lisa Fretschel" userId="S::lisa.fretschel@student.pk.edu.pl::abaaee10-7fa8-4a55-9538-903ecfe0c51a" providerId="AD" clId="Web-{EA9D0579-A95D-BC34-98DB-EB933CA9CD07}" dt="2024-01-23T21:25:04.889" v="196" actId="1076"/>
          <ac:picMkLst>
            <pc:docMk/>
            <pc:sldMk cId="408745567" sldId="284"/>
            <ac:picMk id="5" creationId="{324211F5-719B-848D-8FCA-C8DEECF33A62}"/>
          </ac:picMkLst>
        </pc:picChg>
        <pc:picChg chg="add mod">
          <ac:chgData name="Lisa Fretschel" userId="S::lisa.fretschel@student.pk.edu.pl::abaaee10-7fa8-4a55-9538-903ecfe0c51a" providerId="AD" clId="Web-{EA9D0579-A95D-BC34-98DB-EB933CA9CD07}" dt="2024-01-23T21:25:30.843" v="198" actId="1076"/>
          <ac:picMkLst>
            <pc:docMk/>
            <pc:sldMk cId="408745567" sldId="284"/>
            <ac:picMk id="7" creationId="{6DEC6230-95AF-4DBA-782C-CE6EED2A4167}"/>
          </ac:picMkLst>
        </pc:picChg>
      </pc:sldChg>
      <pc:sldChg chg="addSp modSp">
        <pc:chgData name="Lisa Fretschel" userId="S::lisa.fretschel@student.pk.edu.pl::abaaee10-7fa8-4a55-9538-903ecfe0c51a" providerId="AD" clId="Web-{EA9D0579-A95D-BC34-98DB-EB933CA9CD07}" dt="2024-01-23T20:04:17.106" v="50" actId="1076"/>
        <pc:sldMkLst>
          <pc:docMk/>
          <pc:sldMk cId="3618886865" sldId="285"/>
        </pc:sldMkLst>
        <pc:spChg chg="add mod">
          <ac:chgData name="Lisa Fretschel" userId="S::lisa.fretschel@student.pk.edu.pl::abaaee10-7fa8-4a55-9538-903ecfe0c51a" providerId="AD" clId="Web-{EA9D0579-A95D-BC34-98DB-EB933CA9CD07}" dt="2024-01-23T20:04:17.106" v="50" actId="1076"/>
          <ac:spMkLst>
            <pc:docMk/>
            <pc:sldMk cId="3618886865" sldId="285"/>
            <ac:spMk id="2" creationId="{9B0C7E51-0DE1-BD1A-8398-5EF120888389}"/>
          </ac:spMkLst>
        </pc:spChg>
        <pc:picChg chg="add mod">
          <ac:chgData name="Lisa Fretschel" userId="S::lisa.fretschel@student.pk.edu.pl::abaaee10-7fa8-4a55-9538-903ecfe0c51a" providerId="AD" clId="Web-{EA9D0579-A95D-BC34-98DB-EB933CA9CD07}" dt="2024-01-23T18:54:00.260" v="18" actId="1076"/>
          <ac:picMkLst>
            <pc:docMk/>
            <pc:sldMk cId="3618886865" sldId="285"/>
            <ac:picMk id="3" creationId="{34DB2DF2-B42F-F2B1-DEBB-ED10956D4249}"/>
          </ac:picMkLst>
        </pc:picChg>
      </pc:sldChg>
    </pc:docChg>
  </pc:docChgLst>
  <pc:docChgLst>
    <pc:chgData name="Katarzyna Młynarczyk" userId="S::katarzyna.mlynarczyk@student.pk.edu.pl::0899dcc6-7ddc-443b-a5f8-e372dbec5d48" providerId="AD" clId="Web-{194D5C5C-7485-7D3E-4383-21262B7D431C}"/>
    <pc:docChg chg="addSld modSld">
      <pc:chgData name="Katarzyna Młynarczyk" userId="S::katarzyna.mlynarczyk@student.pk.edu.pl::0899dcc6-7ddc-443b-a5f8-e372dbec5d48" providerId="AD" clId="Web-{194D5C5C-7485-7D3E-4383-21262B7D431C}" dt="2024-01-22T17:22:10.005" v="104" actId="20577"/>
      <pc:docMkLst>
        <pc:docMk/>
      </pc:docMkLst>
      <pc:sldChg chg="delSp modSp add replId">
        <pc:chgData name="Katarzyna Młynarczyk" userId="S::katarzyna.mlynarczyk@student.pk.edu.pl::0899dcc6-7ddc-443b-a5f8-e372dbec5d48" providerId="AD" clId="Web-{194D5C5C-7485-7D3E-4383-21262B7D431C}" dt="2024-01-22T17:22:10.005" v="104" actId="20577"/>
        <pc:sldMkLst>
          <pc:docMk/>
          <pc:sldMk cId="942676640" sldId="286"/>
        </pc:sldMkLst>
        <pc:spChg chg="mod">
          <ac:chgData name="Katarzyna Młynarczyk" userId="S::katarzyna.mlynarczyk@student.pk.edu.pl::0899dcc6-7ddc-443b-a5f8-e372dbec5d48" providerId="AD" clId="Web-{194D5C5C-7485-7D3E-4383-21262B7D431C}" dt="2024-01-22T17:17:39.418" v="59" actId="1076"/>
          <ac:spMkLst>
            <pc:docMk/>
            <pc:sldMk cId="942676640" sldId="286"/>
            <ac:spMk id="2" creationId="{241994A8-CCF0-556B-6C78-40CC5CA2784E}"/>
          </ac:spMkLst>
        </pc:spChg>
        <pc:spChg chg="mod">
          <ac:chgData name="Katarzyna Młynarczyk" userId="S::katarzyna.mlynarczyk@student.pk.edu.pl::0899dcc6-7ddc-443b-a5f8-e372dbec5d48" providerId="AD" clId="Web-{194D5C5C-7485-7D3E-4383-21262B7D431C}" dt="2024-01-22T17:17:42.575" v="60" actId="1076"/>
          <ac:spMkLst>
            <pc:docMk/>
            <pc:sldMk cId="942676640" sldId="286"/>
            <ac:spMk id="3" creationId="{F2A933CB-0576-96E8-F2A5-583A037AC792}"/>
          </ac:spMkLst>
        </pc:spChg>
        <pc:spChg chg="mod">
          <ac:chgData name="Katarzyna Młynarczyk" userId="S::katarzyna.mlynarczyk@student.pk.edu.pl::0899dcc6-7ddc-443b-a5f8-e372dbec5d48" providerId="AD" clId="Web-{194D5C5C-7485-7D3E-4383-21262B7D431C}" dt="2024-01-22T17:22:00.206" v="94" actId="20577"/>
          <ac:spMkLst>
            <pc:docMk/>
            <pc:sldMk cId="942676640" sldId="286"/>
            <ac:spMk id="6" creationId="{A93E78A3-8294-3D66-47B8-EEB14C1DB610}"/>
          </ac:spMkLst>
        </pc:spChg>
        <pc:spChg chg="mod">
          <ac:chgData name="Katarzyna Młynarczyk" userId="S::katarzyna.mlynarczyk@student.pk.edu.pl::0899dcc6-7ddc-443b-a5f8-e372dbec5d48" providerId="AD" clId="Web-{194D5C5C-7485-7D3E-4383-21262B7D431C}" dt="2024-01-22T17:22:10.005" v="104" actId="20577"/>
          <ac:spMkLst>
            <pc:docMk/>
            <pc:sldMk cId="942676640" sldId="286"/>
            <ac:spMk id="7" creationId="{8F53D9CF-9E83-CE57-E4E2-50F728E5820C}"/>
          </ac:spMkLst>
        </pc:spChg>
        <pc:picChg chg="del">
          <ac:chgData name="Katarzyna Młynarczyk" userId="S::katarzyna.mlynarczyk@student.pk.edu.pl::0899dcc6-7ddc-443b-a5f8-e372dbec5d48" providerId="AD" clId="Web-{194D5C5C-7485-7D3E-4383-21262B7D431C}" dt="2024-01-22T17:15:47.431" v="1"/>
          <ac:picMkLst>
            <pc:docMk/>
            <pc:sldMk cId="942676640" sldId="286"/>
            <ac:picMk id="13" creationId="{6291ACDF-FD2E-7FB6-7442-948CA03A13B5}"/>
          </ac:picMkLst>
        </pc:picChg>
        <pc:picChg chg="del">
          <ac:chgData name="Katarzyna Młynarczyk" userId="S::katarzyna.mlynarczyk@student.pk.edu.pl::0899dcc6-7ddc-443b-a5f8-e372dbec5d48" providerId="AD" clId="Web-{194D5C5C-7485-7D3E-4383-21262B7D431C}" dt="2024-01-22T17:15:48.259" v="3"/>
          <ac:picMkLst>
            <pc:docMk/>
            <pc:sldMk cId="942676640" sldId="286"/>
            <ac:picMk id="18" creationId="{B6F35E5B-BDAD-98F1-83C3-50C31D9087BB}"/>
          </ac:picMkLst>
        </pc:picChg>
        <pc:picChg chg="del">
          <ac:chgData name="Katarzyna Młynarczyk" userId="S::katarzyna.mlynarczyk@student.pk.edu.pl::0899dcc6-7ddc-443b-a5f8-e372dbec5d48" providerId="AD" clId="Web-{194D5C5C-7485-7D3E-4383-21262B7D431C}" dt="2024-01-22T17:15:47.962" v="2"/>
          <ac:picMkLst>
            <pc:docMk/>
            <pc:sldMk cId="942676640" sldId="286"/>
            <ac:picMk id="24" creationId="{4963F1AF-28BE-04DA-D2A4-EB32AB2A0E12}"/>
          </ac:picMkLst>
        </pc:picChg>
      </pc:sldChg>
    </pc:docChg>
  </pc:docChgLst>
  <pc:docChgLst>
    <pc:chgData name="Katarzyna Młynarczyk" userId="S::katarzyna.mlynarczyk@student.pk.edu.pl::0899dcc6-7ddc-443b-a5f8-e372dbec5d48" providerId="AD" clId="Web-{8E0DA4F7-D269-4460-BAAC-5E20791D37FE}"/>
    <pc:docChg chg="modSld sldOrd">
      <pc:chgData name="Katarzyna Młynarczyk" userId="S::katarzyna.mlynarczyk@student.pk.edu.pl::0899dcc6-7ddc-443b-a5f8-e372dbec5d48" providerId="AD" clId="Web-{8E0DA4F7-D269-4460-BAAC-5E20791D37FE}" dt="2024-01-24T22:42:02.847" v="132" actId="20577"/>
      <pc:docMkLst>
        <pc:docMk/>
      </pc:docMkLst>
      <pc:sldChg chg="modSp">
        <pc:chgData name="Katarzyna Młynarczyk" userId="S::katarzyna.mlynarczyk@student.pk.edu.pl::0899dcc6-7ddc-443b-a5f8-e372dbec5d48" providerId="AD" clId="Web-{8E0DA4F7-D269-4460-BAAC-5E20791D37FE}" dt="2024-01-24T22:42:02.847" v="132" actId="20577"/>
        <pc:sldMkLst>
          <pc:docMk/>
          <pc:sldMk cId="942676640" sldId="286"/>
        </pc:sldMkLst>
        <pc:spChg chg="mod">
          <ac:chgData name="Katarzyna Młynarczyk" userId="S::katarzyna.mlynarczyk@student.pk.edu.pl::0899dcc6-7ddc-443b-a5f8-e372dbec5d48" providerId="AD" clId="Web-{8E0DA4F7-D269-4460-BAAC-5E20791D37FE}" dt="2024-01-24T22:15:27.748" v="50" actId="20577"/>
          <ac:spMkLst>
            <pc:docMk/>
            <pc:sldMk cId="942676640" sldId="286"/>
            <ac:spMk id="4" creationId="{65773CC7-8CE4-B700-E5CE-DA6B530D1F29}"/>
          </ac:spMkLst>
        </pc:spChg>
        <pc:spChg chg="mod">
          <ac:chgData name="Katarzyna Młynarczyk" userId="S::katarzyna.mlynarczyk@student.pk.edu.pl::0899dcc6-7ddc-443b-a5f8-e372dbec5d48" providerId="AD" clId="Web-{8E0DA4F7-D269-4460-BAAC-5E20791D37FE}" dt="2024-01-24T22:42:02.847" v="132" actId="20577"/>
          <ac:spMkLst>
            <pc:docMk/>
            <pc:sldMk cId="942676640" sldId="286"/>
            <ac:spMk id="7" creationId="{8F53D9CF-9E83-CE57-E4E2-50F728E5820C}"/>
          </ac:spMkLst>
        </pc:spChg>
      </pc:sldChg>
      <pc:sldChg chg="addSp delSp modSp">
        <pc:chgData name="Katarzyna Młynarczyk" userId="S::katarzyna.mlynarczyk@student.pk.edu.pl::0899dcc6-7ddc-443b-a5f8-e372dbec5d48" providerId="AD" clId="Web-{8E0DA4F7-D269-4460-BAAC-5E20791D37FE}" dt="2024-01-24T22:05:36.162" v="45"/>
        <pc:sldMkLst>
          <pc:docMk/>
          <pc:sldMk cId="1445634233" sldId="290"/>
        </pc:sldMkLst>
        <pc:spChg chg="mod">
          <ac:chgData name="Katarzyna Młynarczyk" userId="S::katarzyna.mlynarczyk@student.pk.edu.pl::0899dcc6-7ddc-443b-a5f8-e372dbec5d48" providerId="AD" clId="Web-{8E0DA4F7-D269-4460-BAAC-5E20791D37FE}" dt="2024-01-24T22:05:36.162" v="45"/>
          <ac:spMkLst>
            <pc:docMk/>
            <pc:sldMk cId="1445634233" sldId="290"/>
            <ac:spMk id="34" creationId="{E1750109-3B91-4506-B997-0CD8E35A1488}"/>
          </ac:spMkLst>
        </pc:spChg>
        <pc:picChg chg="add del mod">
          <ac:chgData name="Katarzyna Młynarczyk" userId="S::katarzyna.mlynarczyk@student.pk.edu.pl::0899dcc6-7ddc-443b-a5f8-e372dbec5d48" providerId="AD" clId="Web-{8E0DA4F7-D269-4460-BAAC-5E20791D37FE}" dt="2024-01-24T21:58:01.817" v="3"/>
          <ac:picMkLst>
            <pc:docMk/>
            <pc:sldMk cId="1445634233" sldId="290"/>
            <ac:picMk id="6" creationId="{5F727AE7-D42A-1CBC-6041-434B2F416484}"/>
          </ac:picMkLst>
        </pc:picChg>
        <pc:picChg chg="add del mod">
          <ac:chgData name="Katarzyna Młynarczyk" userId="S::katarzyna.mlynarczyk@student.pk.edu.pl::0899dcc6-7ddc-443b-a5f8-e372dbec5d48" providerId="AD" clId="Web-{8E0DA4F7-D269-4460-BAAC-5E20791D37FE}" dt="2024-01-24T21:58:32.880" v="5"/>
          <ac:picMkLst>
            <pc:docMk/>
            <pc:sldMk cId="1445634233" sldId="290"/>
            <ac:picMk id="7" creationId="{51058067-0193-A116-0852-36BA0A22F800}"/>
          </ac:picMkLst>
        </pc:picChg>
        <pc:picChg chg="del">
          <ac:chgData name="Katarzyna Młynarczyk" userId="S::katarzyna.mlynarczyk@student.pk.edu.pl::0899dcc6-7ddc-443b-a5f8-e372dbec5d48" providerId="AD" clId="Web-{8E0DA4F7-D269-4460-BAAC-5E20791D37FE}" dt="2024-01-24T21:57:32.800" v="1"/>
          <ac:picMkLst>
            <pc:docMk/>
            <pc:sldMk cId="1445634233" sldId="290"/>
            <ac:picMk id="8" creationId="{EA3F951F-90C2-F506-12A7-2BC3A44FD0DE}"/>
          </ac:picMkLst>
        </pc:picChg>
        <pc:picChg chg="add del mod">
          <ac:chgData name="Katarzyna Młynarczyk" userId="S::katarzyna.mlynarczyk@student.pk.edu.pl::0899dcc6-7ddc-443b-a5f8-e372dbec5d48" providerId="AD" clId="Web-{8E0DA4F7-D269-4460-BAAC-5E20791D37FE}" dt="2024-01-24T22:04:09.816" v="38"/>
          <ac:picMkLst>
            <pc:docMk/>
            <pc:sldMk cId="1445634233" sldId="290"/>
            <ac:picMk id="9" creationId="{7E61C61A-F778-5EFE-CB15-3F24990A670E}"/>
          </ac:picMkLst>
        </pc:picChg>
        <pc:picChg chg="add mod">
          <ac:chgData name="Katarzyna Młynarczyk" userId="S::katarzyna.mlynarczyk@student.pk.edu.pl::0899dcc6-7ddc-443b-a5f8-e372dbec5d48" providerId="AD" clId="Web-{8E0DA4F7-D269-4460-BAAC-5E20791D37FE}" dt="2024-01-24T22:04:39.348" v="44" actId="1076"/>
          <ac:picMkLst>
            <pc:docMk/>
            <pc:sldMk cId="1445634233" sldId="290"/>
            <ac:picMk id="10" creationId="{C59B589D-43FF-5ED0-4499-C205D54C3BD9}"/>
          </ac:picMkLst>
        </pc:picChg>
      </pc:sldChg>
      <pc:sldChg chg="modSp ord">
        <pc:chgData name="Katarzyna Młynarczyk" userId="S::katarzyna.mlynarczyk@student.pk.edu.pl::0899dcc6-7ddc-443b-a5f8-e372dbec5d48" providerId="AD" clId="Web-{8E0DA4F7-D269-4460-BAAC-5E20791D37FE}" dt="2024-01-24T22:01:28.356" v="14" actId="1076"/>
        <pc:sldMkLst>
          <pc:docMk/>
          <pc:sldMk cId="1409292011" sldId="291"/>
        </pc:sldMkLst>
        <pc:picChg chg="mod">
          <ac:chgData name="Katarzyna Młynarczyk" userId="S::katarzyna.mlynarczyk@student.pk.edu.pl::0899dcc6-7ddc-443b-a5f8-e372dbec5d48" providerId="AD" clId="Web-{8E0DA4F7-D269-4460-BAAC-5E20791D37FE}" dt="2024-01-24T22:01:28.356" v="14" actId="1076"/>
          <ac:picMkLst>
            <pc:docMk/>
            <pc:sldMk cId="1409292011" sldId="291"/>
            <ac:picMk id="6" creationId="{E39685A8-1E71-2CE2-AB2F-368B05EF285A}"/>
          </ac:picMkLst>
        </pc:picChg>
      </pc:sldChg>
    </pc:docChg>
  </pc:docChgLst>
  <pc:docChgLst>
    <pc:chgData name="Guest User" userId="S::urn:spo:anon#30a35d852c83fb6175cf18213fbc1511deae0d4d8eb46733ab323ae7f5c1daf3::" providerId="AD" clId="Web-{469D2CD1-BA1E-0E63-6A7C-03FFFCB0F411}"/>
    <pc:docChg chg="modSld">
      <pc:chgData name="Guest User" userId="S::urn:spo:anon#30a35d852c83fb6175cf18213fbc1511deae0d4d8eb46733ab323ae7f5c1daf3::" providerId="AD" clId="Web-{469D2CD1-BA1E-0E63-6A7C-03FFFCB0F411}" dt="2024-02-08T15:23:00.535" v="19" actId="20577"/>
      <pc:docMkLst>
        <pc:docMk/>
      </pc:docMkLst>
      <pc:sldChg chg="modSp">
        <pc:chgData name="Guest User" userId="S::urn:spo:anon#30a35d852c83fb6175cf18213fbc1511deae0d4d8eb46733ab323ae7f5c1daf3::" providerId="AD" clId="Web-{469D2CD1-BA1E-0E63-6A7C-03FFFCB0F411}" dt="2024-02-08T15:23:00.535" v="19" actId="20577"/>
        <pc:sldMkLst>
          <pc:docMk/>
          <pc:sldMk cId="3696853227" sldId="292"/>
        </pc:sldMkLst>
        <pc:spChg chg="mod">
          <ac:chgData name="Guest User" userId="S::urn:spo:anon#30a35d852c83fb6175cf18213fbc1511deae0d4d8eb46733ab323ae7f5c1daf3::" providerId="AD" clId="Web-{469D2CD1-BA1E-0E63-6A7C-03FFFCB0F411}" dt="2024-02-08T15:23:00.535" v="19" actId="20577"/>
          <ac:spMkLst>
            <pc:docMk/>
            <pc:sldMk cId="3696853227" sldId="292"/>
            <ac:spMk id="6" creationId="{EA2C3FCE-3157-98AF-74F9-90392AE1C42F}"/>
          </ac:spMkLst>
        </pc:spChg>
        <pc:spChg chg="mod">
          <ac:chgData name="Guest User" userId="S::urn:spo:anon#30a35d852c83fb6175cf18213fbc1511deae0d4d8eb46733ab323ae7f5c1daf3::" providerId="AD" clId="Web-{469D2CD1-BA1E-0E63-6A7C-03FFFCB0F411}" dt="2024-02-08T15:15:42.663" v="13" actId="20577"/>
          <ac:spMkLst>
            <pc:docMk/>
            <pc:sldMk cId="3696853227" sldId="292"/>
            <ac:spMk id="9" creationId="{FE26ED0E-301C-7CA9-4D77-07E9824EDC15}"/>
          </ac:spMkLst>
        </pc:spChg>
      </pc:sldChg>
    </pc:docChg>
  </pc:docChgLst>
  <pc:docChgLst>
    <pc:chgData name="Guest User" userId="S::urn:spo:anon#2c8b54ba4fdf551cb9053da6bd014e8d512e8e74d5c76fcbaab9e4d805d25e6a::" providerId="AD" clId="Web-{084C2DCE-6EFC-264D-167C-83E28E897621}"/>
    <pc:docChg chg="modSld">
      <pc:chgData name="Guest User" userId="S::urn:spo:anon#2c8b54ba4fdf551cb9053da6bd014e8d512e8e74d5c76fcbaab9e4d805d25e6a::" providerId="AD" clId="Web-{084C2DCE-6EFC-264D-167C-83E28E897621}" dt="2024-01-23T20:06:01.567" v="132" actId="1076"/>
      <pc:docMkLst>
        <pc:docMk/>
      </pc:docMkLst>
      <pc:sldChg chg="addSp modSp">
        <pc:chgData name="Guest User" userId="S::urn:spo:anon#2c8b54ba4fdf551cb9053da6bd014e8d512e8e74d5c76fcbaab9e4d805d25e6a::" providerId="AD" clId="Web-{084C2DCE-6EFC-264D-167C-83E28E897621}" dt="2024-01-23T20:06:01.567" v="132" actId="1076"/>
        <pc:sldMkLst>
          <pc:docMk/>
          <pc:sldMk cId="3696853227" sldId="292"/>
        </pc:sldMkLst>
        <pc:spChg chg="mod">
          <ac:chgData name="Guest User" userId="S::urn:spo:anon#2c8b54ba4fdf551cb9053da6bd014e8d512e8e74d5c76fcbaab9e4d805d25e6a::" providerId="AD" clId="Web-{084C2DCE-6EFC-264D-167C-83E28E897621}" dt="2024-01-23T19:50:18.272" v="21" actId="20577"/>
          <ac:spMkLst>
            <pc:docMk/>
            <pc:sldMk cId="3696853227" sldId="292"/>
            <ac:spMk id="4" creationId="{D95D61EF-073E-0D99-B289-18CEE7A109BE}"/>
          </ac:spMkLst>
        </pc:spChg>
        <pc:spChg chg="mod">
          <ac:chgData name="Guest User" userId="S::urn:spo:anon#2c8b54ba4fdf551cb9053da6bd014e8d512e8e74d5c76fcbaab9e4d805d25e6a::" providerId="AD" clId="Web-{084C2DCE-6EFC-264D-167C-83E28E897621}" dt="2024-01-23T19:53:48.107" v="59" actId="20577"/>
          <ac:spMkLst>
            <pc:docMk/>
            <pc:sldMk cId="3696853227" sldId="292"/>
            <ac:spMk id="6" creationId="{EA2C3FCE-3157-98AF-74F9-90392AE1C42F}"/>
          </ac:spMkLst>
        </pc:spChg>
        <pc:spChg chg="mod">
          <ac:chgData name="Guest User" userId="S::urn:spo:anon#2c8b54ba4fdf551cb9053da6bd014e8d512e8e74d5c76fcbaab9e4d805d25e6a::" providerId="AD" clId="Web-{084C2DCE-6EFC-264D-167C-83E28E897621}" dt="2024-01-23T20:01:17.793" v="115" actId="20577"/>
          <ac:spMkLst>
            <pc:docMk/>
            <pc:sldMk cId="3696853227" sldId="292"/>
            <ac:spMk id="9" creationId="{FE26ED0E-301C-7CA9-4D77-07E9824EDC15}"/>
          </ac:spMkLst>
        </pc:spChg>
        <pc:picChg chg="mod">
          <ac:chgData name="Guest User" userId="S::urn:spo:anon#2c8b54ba4fdf551cb9053da6bd014e8d512e8e74d5c76fcbaab9e4d805d25e6a::" providerId="AD" clId="Web-{084C2DCE-6EFC-264D-167C-83E28E897621}" dt="2024-01-23T20:06:01.567" v="132" actId="1076"/>
          <ac:picMkLst>
            <pc:docMk/>
            <pc:sldMk cId="3696853227" sldId="292"/>
            <ac:picMk id="7" creationId="{79A6FF03-1FD8-B8E3-6623-2FED777DCC69}"/>
          </ac:picMkLst>
        </pc:picChg>
        <pc:picChg chg="mod">
          <ac:chgData name="Guest User" userId="S::urn:spo:anon#2c8b54ba4fdf551cb9053da6bd014e8d512e8e74d5c76fcbaab9e4d805d25e6a::" providerId="AD" clId="Web-{084C2DCE-6EFC-264D-167C-83E28E897621}" dt="2024-01-23T20:05:46.285" v="126" actId="14100"/>
          <ac:picMkLst>
            <pc:docMk/>
            <pc:sldMk cId="3696853227" sldId="292"/>
            <ac:picMk id="8" creationId="{3DD0C577-8743-A356-444E-8470466F1EBE}"/>
          </ac:picMkLst>
        </pc:picChg>
        <pc:picChg chg="add mod">
          <ac:chgData name="Guest User" userId="S::urn:spo:anon#2c8b54ba4fdf551cb9053da6bd014e8d512e8e74d5c76fcbaab9e4d805d25e6a::" providerId="AD" clId="Web-{084C2DCE-6EFC-264D-167C-83E28E897621}" dt="2024-01-23T20:05:09.706" v="121" actId="1076"/>
          <ac:picMkLst>
            <pc:docMk/>
            <pc:sldMk cId="3696853227" sldId="292"/>
            <ac:picMk id="10" creationId="{B2557D85-7A62-4B53-B469-9059E5498BFE}"/>
          </ac:picMkLst>
        </pc:picChg>
      </pc:sldChg>
    </pc:docChg>
  </pc:docChgLst>
  <pc:docChgLst>
    <pc:chgData name="Hubert Wojtowicz" userId="S::hubert.wojtowicz@student.pk.edu.pl::6645ebbf-8203-4936-82e0-4fdc14903a36" providerId="AD" clId="Web-{82ABBE44-A435-442A-A5D3-69516762CFC2}"/>
    <pc:docChg chg="addSld delSld modSld">
      <pc:chgData name="Hubert Wojtowicz" userId="S::hubert.wojtowicz@student.pk.edu.pl::6645ebbf-8203-4936-82e0-4fdc14903a36" providerId="AD" clId="Web-{82ABBE44-A435-442A-A5D3-69516762CFC2}" dt="2024-01-23T18:37:45.359" v="410"/>
      <pc:docMkLst>
        <pc:docMk/>
      </pc:docMkLst>
      <pc:sldChg chg="addSp delSp modSp">
        <pc:chgData name="Hubert Wojtowicz" userId="S::hubert.wojtowicz@student.pk.edu.pl::6645ebbf-8203-4936-82e0-4fdc14903a36" providerId="AD" clId="Web-{82ABBE44-A435-442A-A5D3-69516762CFC2}" dt="2024-01-23T16:51:54.404" v="182" actId="14100"/>
        <pc:sldMkLst>
          <pc:docMk/>
          <pc:sldMk cId="1327800918" sldId="279"/>
        </pc:sldMkLst>
        <pc:picChg chg="add del mod">
          <ac:chgData name="Hubert Wojtowicz" userId="S::hubert.wojtowicz@student.pk.edu.pl::6645ebbf-8203-4936-82e0-4fdc14903a36" providerId="AD" clId="Web-{82ABBE44-A435-442A-A5D3-69516762CFC2}" dt="2024-01-23T16:46:11.458" v="154"/>
          <ac:picMkLst>
            <pc:docMk/>
            <pc:sldMk cId="1327800918" sldId="279"/>
            <ac:picMk id="3" creationId="{9BD969ED-DD1F-6104-C626-49E127E1F706}"/>
          </ac:picMkLst>
        </pc:picChg>
        <pc:picChg chg="add del mod">
          <ac:chgData name="Hubert Wojtowicz" userId="S::hubert.wojtowicz@student.pk.edu.pl::6645ebbf-8203-4936-82e0-4fdc14903a36" providerId="AD" clId="Web-{82ABBE44-A435-442A-A5D3-69516762CFC2}" dt="2024-01-23T16:48:14.649" v="169"/>
          <ac:picMkLst>
            <pc:docMk/>
            <pc:sldMk cId="1327800918" sldId="279"/>
            <ac:picMk id="5" creationId="{F9DBB9A9-6AE6-B8DD-3123-82C6A4C5558D}"/>
          </ac:picMkLst>
        </pc:picChg>
        <pc:picChg chg="add del mod">
          <ac:chgData name="Hubert Wojtowicz" userId="S::hubert.wojtowicz@student.pk.edu.pl::6645ebbf-8203-4936-82e0-4fdc14903a36" providerId="AD" clId="Web-{82ABBE44-A435-442A-A5D3-69516762CFC2}" dt="2024-01-23T16:51:27.951" v="177"/>
          <ac:picMkLst>
            <pc:docMk/>
            <pc:sldMk cId="1327800918" sldId="279"/>
            <ac:picMk id="6" creationId="{C74ABCA7-DA0F-7082-8A3D-A68ED18529BD}"/>
          </ac:picMkLst>
        </pc:picChg>
        <pc:picChg chg="add mod">
          <ac:chgData name="Hubert Wojtowicz" userId="S::hubert.wojtowicz@student.pk.edu.pl::6645ebbf-8203-4936-82e0-4fdc14903a36" providerId="AD" clId="Web-{82ABBE44-A435-442A-A5D3-69516762CFC2}" dt="2024-01-23T16:51:54.404" v="182" actId="14100"/>
          <ac:picMkLst>
            <pc:docMk/>
            <pc:sldMk cId="1327800918" sldId="279"/>
            <ac:picMk id="7" creationId="{759E4F4F-B57F-4DD3-8727-B0BE9949B4E4}"/>
          </ac:picMkLst>
        </pc:picChg>
        <pc:picChg chg="add del mod">
          <ac:chgData name="Hubert Wojtowicz" userId="S::hubert.wojtowicz@student.pk.edu.pl::6645ebbf-8203-4936-82e0-4fdc14903a36" providerId="AD" clId="Web-{82ABBE44-A435-442A-A5D3-69516762CFC2}" dt="2024-01-23T16:48:07.133" v="167" actId="1076"/>
          <ac:picMkLst>
            <pc:docMk/>
            <pc:sldMk cId="1327800918" sldId="279"/>
            <ac:picMk id="27" creationId="{781ADA18-41A5-A1B1-8CF4-0BB1394E62A0}"/>
          </ac:picMkLst>
        </pc:picChg>
      </pc:sldChg>
      <pc:sldChg chg="addSp delSp modSp add replId">
        <pc:chgData name="Hubert Wojtowicz" userId="S::hubert.wojtowicz@student.pk.edu.pl::6645ebbf-8203-4936-82e0-4fdc14903a36" providerId="AD" clId="Web-{82ABBE44-A435-442A-A5D3-69516762CFC2}" dt="2024-01-23T16:57:27.647" v="221" actId="14100"/>
        <pc:sldMkLst>
          <pc:docMk/>
          <pc:sldMk cId="3165962094" sldId="293"/>
        </pc:sldMkLst>
        <pc:spChg chg="mod">
          <ac:chgData name="Hubert Wojtowicz" userId="S::hubert.wojtowicz@student.pk.edu.pl::6645ebbf-8203-4936-82e0-4fdc14903a36" providerId="AD" clId="Web-{82ABBE44-A435-442A-A5D3-69516762CFC2}" dt="2024-01-23T16:52:57.156" v="187" actId="1076"/>
          <ac:spMkLst>
            <pc:docMk/>
            <pc:sldMk cId="3165962094" sldId="293"/>
            <ac:spMk id="2" creationId="{65CBC3C0-83AD-6F8E-939D-9F90DC381160}"/>
          </ac:spMkLst>
        </pc:spChg>
        <pc:spChg chg="mod">
          <ac:chgData name="Hubert Wojtowicz" userId="S::hubert.wojtowicz@student.pk.edu.pl::6645ebbf-8203-4936-82e0-4fdc14903a36" providerId="AD" clId="Web-{82ABBE44-A435-442A-A5D3-69516762CFC2}" dt="2024-01-23T16:52:37.608" v="185" actId="1076"/>
          <ac:spMkLst>
            <pc:docMk/>
            <pc:sldMk cId="3165962094" sldId="293"/>
            <ac:spMk id="3" creationId="{83B6771B-8A60-6A79-A875-CEFEF9A43E0F}"/>
          </ac:spMkLst>
        </pc:spChg>
        <pc:spChg chg="mod">
          <ac:chgData name="Hubert Wojtowicz" userId="S::hubert.wojtowicz@student.pk.edu.pl::6645ebbf-8203-4936-82e0-4fdc14903a36" providerId="AD" clId="Web-{82ABBE44-A435-442A-A5D3-69516762CFC2}" dt="2024-01-23T16:42:29.700" v="148" actId="20577"/>
          <ac:spMkLst>
            <pc:docMk/>
            <pc:sldMk cId="3165962094" sldId="293"/>
            <ac:spMk id="6" creationId="{E0E4AD2F-08BE-DAAA-06B2-E4B1D900AE9E}"/>
          </ac:spMkLst>
        </pc:spChg>
        <pc:spChg chg="mod">
          <ac:chgData name="Hubert Wojtowicz" userId="S::hubert.wojtowicz@student.pk.edu.pl::6645ebbf-8203-4936-82e0-4fdc14903a36" providerId="AD" clId="Web-{82ABBE44-A435-442A-A5D3-69516762CFC2}" dt="2024-01-23T16:23:53.937" v="76" actId="20577"/>
          <ac:spMkLst>
            <pc:docMk/>
            <pc:sldMk cId="3165962094" sldId="293"/>
            <ac:spMk id="9" creationId="{B208CAB5-BB32-C14D-682B-435EB53FF6B9}"/>
          </ac:spMkLst>
        </pc:spChg>
        <pc:picChg chg="add del mod">
          <ac:chgData name="Hubert Wojtowicz" userId="S::hubert.wojtowicz@student.pk.edu.pl::6645ebbf-8203-4936-82e0-4fdc14903a36" providerId="AD" clId="Web-{82ABBE44-A435-442A-A5D3-69516762CFC2}" dt="2024-01-23T16:36:01.877" v="78"/>
          <ac:picMkLst>
            <pc:docMk/>
            <pc:sldMk cId="3165962094" sldId="293"/>
            <ac:picMk id="7" creationId="{77492532-A010-6505-46B5-0D036927E50C}"/>
          </ac:picMkLst>
        </pc:picChg>
        <pc:picChg chg="add mod ord">
          <ac:chgData name="Hubert Wojtowicz" userId="S::hubert.wojtowicz@student.pk.edu.pl::6645ebbf-8203-4936-82e0-4fdc14903a36" providerId="AD" clId="Web-{82ABBE44-A435-442A-A5D3-69516762CFC2}" dt="2024-01-23T16:56:47.146" v="215" actId="14100"/>
          <ac:picMkLst>
            <pc:docMk/>
            <pc:sldMk cId="3165962094" sldId="293"/>
            <ac:picMk id="8" creationId="{593C05BC-3B02-E6FF-6F67-7F9ECEC8B463}"/>
          </ac:picMkLst>
        </pc:picChg>
        <pc:picChg chg="add mod">
          <ac:chgData name="Hubert Wojtowicz" userId="S::hubert.wojtowicz@student.pk.edu.pl::6645ebbf-8203-4936-82e0-4fdc14903a36" providerId="AD" clId="Web-{82ABBE44-A435-442A-A5D3-69516762CFC2}" dt="2024-01-23T16:57:27.647" v="221" actId="14100"/>
          <ac:picMkLst>
            <pc:docMk/>
            <pc:sldMk cId="3165962094" sldId="293"/>
            <ac:picMk id="10" creationId="{6415221E-BCFC-A005-ED0D-A0260FB09414}"/>
          </ac:picMkLst>
        </pc:picChg>
        <pc:picChg chg="add mod">
          <ac:chgData name="Hubert Wojtowicz" userId="S::hubert.wojtowicz@student.pk.edu.pl::6645ebbf-8203-4936-82e0-4fdc14903a36" providerId="AD" clId="Web-{82ABBE44-A435-442A-A5D3-69516762CFC2}" dt="2024-01-23T16:57:05.818" v="218" actId="1076"/>
          <ac:picMkLst>
            <pc:docMk/>
            <pc:sldMk cId="3165962094" sldId="293"/>
            <ac:picMk id="11" creationId="{EAC5E809-689D-EF56-D5A1-26B686FD1DCD}"/>
          </ac:picMkLst>
        </pc:picChg>
      </pc:sldChg>
      <pc:sldChg chg="new del">
        <pc:chgData name="Hubert Wojtowicz" userId="S::hubert.wojtowicz@student.pk.edu.pl::6645ebbf-8203-4936-82e0-4fdc14903a36" providerId="AD" clId="Web-{82ABBE44-A435-442A-A5D3-69516762CFC2}" dt="2024-01-23T16:36:20.268" v="80"/>
        <pc:sldMkLst>
          <pc:docMk/>
          <pc:sldMk cId="545971471" sldId="294"/>
        </pc:sldMkLst>
      </pc:sldChg>
      <pc:sldChg chg="addSp delSp modSp new">
        <pc:chgData name="Hubert Wojtowicz" userId="S::hubert.wojtowicz@student.pk.edu.pl::6645ebbf-8203-4936-82e0-4fdc14903a36" providerId="AD" clId="Web-{82ABBE44-A435-442A-A5D3-69516762CFC2}" dt="2024-01-23T18:25:59.001" v="409"/>
        <pc:sldMkLst>
          <pc:docMk/>
          <pc:sldMk cId="2701635068" sldId="294"/>
        </pc:sldMkLst>
        <pc:spChg chg="del">
          <ac:chgData name="Hubert Wojtowicz" userId="S::hubert.wojtowicz@student.pk.edu.pl::6645ebbf-8203-4936-82e0-4fdc14903a36" providerId="AD" clId="Web-{82ABBE44-A435-442A-A5D3-69516762CFC2}" dt="2024-01-23T16:58:19.055" v="224"/>
          <ac:spMkLst>
            <pc:docMk/>
            <pc:sldMk cId="2701635068" sldId="294"/>
            <ac:spMk id="2" creationId="{9659699D-F8D2-5596-E951-D980B1D38072}"/>
          </ac:spMkLst>
        </pc:spChg>
        <pc:spChg chg="add del mod">
          <ac:chgData name="Hubert Wojtowicz" userId="S::hubert.wojtowicz@student.pk.edu.pl::6645ebbf-8203-4936-82e0-4fdc14903a36" providerId="AD" clId="Web-{82ABBE44-A435-442A-A5D3-69516762CFC2}" dt="2024-01-23T17:41:22.902" v="236"/>
          <ac:spMkLst>
            <pc:docMk/>
            <pc:sldMk cId="2701635068" sldId="294"/>
            <ac:spMk id="2" creationId="{F48250C4-1844-0A55-3006-F7E92BF5C0D1}"/>
          </ac:spMkLst>
        </pc:spChg>
        <pc:spChg chg="add del mod">
          <ac:chgData name="Hubert Wojtowicz" userId="S::hubert.wojtowicz@student.pk.edu.pl::6645ebbf-8203-4936-82e0-4fdc14903a36" providerId="AD" clId="Web-{82ABBE44-A435-442A-A5D3-69516762CFC2}" dt="2024-01-23T17:41:55.730" v="241"/>
          <ac:spMkLst>
            <pc:docMk/>
            <pc:sldMk cId="2701635068" sldId="294"/>
            <ac:spMk id="3" creationId="{8977ED9E-C036-11C9-D225-B4EE9C41614F}"/>
          </ac:spMkLst>
        </pc:spChg>
        <pc:spChg chg="del">
          <ac:chgData name="Hubert Wojtowicz" userId="S::hubert.wojtowicz@student.pk.edu.pl::6645ebbf-8203-4936-82e0-4fdc14903a36" providerId="AD" clId="Web-{82ABBE44-A435-442A-A5D3-69516762CFC2}" dt="2024-01-23T16:58:17.836" v="223"/>
          <ac:spMkLst>
            <pc:docMk/>
            <pc:sldMk cId="2701635068" sldId="294"/>
            <ac:spMk id="3" creationId="{F1425340-2D80-AFCB-AF19-B600B1FF686A}"/>
          </ac:spMkLst>
        </pc:spChg>
        <pc:spChg chg="add del mod">
          <ac:chgData name="Hubert Wojtowicz" userId="S::hubert.wojtowicz@student.pk.edu.pl::6645ebbf-8203-4936-82e0-4fdc14903a36" providerId="AD" clId="Web-{82ABBE44-A435-442A-A5D3-69516762CFC2}" dt="2024-01-23T18:25:55.970" v="407"/>
          <ac:spMkLst>
            <pc:docMk/>
            <pc:sldMk cId="2701635068" sldId="294"/>
            <ac:spMk id="4" creationId="{94EA86B8-F0F7-4535-6F89-0DCD5C756371}"/>
          </ac:spMkLst>
        </pc:spChg>
        <pc:spChg chg="add del mod">
          <ac:chgData name="Hubert Wojtowicz" userId="S::hubert.wojtowicz@student.pk.edu.pl::6645ebbf-8203-4936-82e0-4fdc14903a36" providerId="AD" clId="Web-{82ABBE44-A435-442A-A5D3-69516762CFC2}" dt="2024-01-23T18:25:57.658" v="408"/>
          <ac:spMkLst>
            <pc:docMk/>
            <pc:sldMk cId="2701635068" sldId="294"/>
            <ac:spMk id="5" creationId="{F147304D-DC83-9432-F541-F972891A5554}"/>
          </ac:spMkLst>
        </pc:spChg>
        <pc:spChg chg="add del mod">
          <ac:chgData name="Hubert Wojtowicz" userId="S::hubert.wojtowicz@student.pk.edu.pl::6645ebbf-8203-4936-82e0-4fdc14903a36" providerId="AD" clId="Web-{82ABBE44-A435-442A-A5D3-69516762CFC2}" dt="2024-01-23T18:25:59.001" v="409"/>
          <ac:spMkLst>
            <pc:docMk/>
            <pc:sldMk cId="2701635068" sldId="294"/>
            <ac:spMk id="6" creationId="{55F8396F-835E-91B0-F4CF-BD0C5CC1F653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7:48:40.801" v="339"/>
          <ac:spMkLst>
            <pc:docMk/>
            <pc:sldMk cId="2701635068" sldId="294"/>
            <ac:spMk id="10" creationId="{067A0BE9-1EC2-D736-5955-8C1B64FAE22B}"/>
          </ac:spMkLst>
        </pc:spChg>
        <pc:picChg chg="add mod ord">
          <ac:chgData name="Hubert Wojtowicz" userId="S::hubert.wojtowicz@student.pk.edu.pl::6645ebbf-8203-4936-82e0-4fdc14903a36" providerId="AD" clId="Web-{82ABBE44-A435-442A-A5D3-69516762CFC2}" dt="2024-01-23T17:48:42.645" v="340"/>
          <ac:picMkLst>
            <pc:docMk/>
            <pc:sldMk cId="2701635068" sldId="294"/>
            <ac:picMk id="7" creationId="{D9A26C25-C66B-6192-D2C4-610ED8954122}"/>
          </ac:picMkLst>
        </pc:picChg>
        <pc:picChg chg="add mod ord">
          <ac:chgData name="Hubert Wojtowicz" userId="S::hubert.wojtowicz@student.pk.edu.pl::6645ebbf-8203-4936-82e0-4fdc14903a36" providerId="AD" clId="Web-{82ABBE44-A435-442A-A5D3-69516762CFC2}" dt="2024-01-23T17:48:33.676" v="337"/>
          <ac:picMkLst>
            <pc:docMk/>
            <pc:sldMk cId="2701635068" sldId="294"/>
            <ac:picMk id="8" creationId="{DB58E559-9DBD-68C0-0626-DDF2C26E1FC0}"/>
          </ac:picMkLst>
        </pc:picChg>
        <pc:picChg chg="add mod">
          <ac:chgData name="Hubert Wojtowicz" userId="S::hubert.wojtowicz@student.pk.edu.pl::6645ebbf-8203-4936-82e0-4fdc14903a36" providerId="AD" clId="Web-{82ABBE44-A435-442A-A5D3-69516762CFC2}" dt="2024-01-23T17:47:49.144" v="330" actId="1076"/>
          <ac:picMkLst>
            <pc:docMk/>
            <pc:sldMk cId="2701635068" sldId="294"/>
            <ac:picMk id="9" creationId="{00681287-A1D4-0D77-AF3B-9F07476D0267}"/>
          </ac:picMkLst>
        </pc:picChg>
      </pc:sldChg>
      <pc:sldChg chg="addSp delSp modSp new mod setBg">
        <pc:chgData name="Hubert Wojtowicz" userId="S::hubert.wojtowicz@student.pk.edu.pl::6645ebbf-8203-4936-82e0-4fdc14903a36" providerId="AD" clId="Web-{82ABBE44-A435-442A-A5D3-69516762CFC2}" dt="2024-01-23T18:37:45.359" v="410"/>
        <pc:sldMkLst>
          <pc:docMk/>
          <pc:sldMk cId="110783641" sldId="295"/>
        </pc:sldMkLst>
        <pc:spChg chg="del">
          <ac:chgData name="Hubert Wojtowicz" userId="S::hubert.wojtowicz@student.pk.edu.pl::6645ebbf-8203-4936-82e0-4fdc14903a36" providerId="AD" clId="Web-{82ABBE44-A435-442A-A5D3-69516762CFC2}" dt="2024-01-23T17:49:54.709" v="358"/>
          <ac:spMkLst>
            <pc:docMk/>
            <pc:sldMk cId="110783641" sldId="295"/>
            <ac:spMk id="2" creationId="{6AF5DBA5-8175-D24D-781B-32FDCACEC04F}"/>
          </ac:spMkLst>
        </pc:spChg>
        <pc:spChg chg="del">
          <ac:chgData name="Hubert Wojtowicz" userId="S::hubert.wojtowicz@student.pk.edu.pl::6645ebbf-8203-4936-82e0-4fdc14903a36" providerId="AD" clId="Web-{82ABBE44-A435-442A-A5D3-69516762CFC2}" dt="2024-01-23T17:49:53.630" v="357"/>
          <ac:spMkLst>
            <pc:docMk/>
            <pc:sldMk cId="110783641" sldId="295"/>
            <ac:spMk id="3" creationId="{ECB0636F-B96D-E68C-FFE6-50BBCE04CDFB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02.092" v="383"/>
          <ac:spMkLst>
            <pc:docMk/>
            <pc:sldMk cId="110783641" sldId="295"/>
            <ac:spMk id="13" creationId="{262ABC4B-37D8-4218-BDD8-6DF6A00C0C80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05.717" v="385"/>
          <ac:spMkLst>
            <pc:docMk/>
            <pc:sldMk cId="110783641" sldId="295"/>
            <ac:spMk id="15" creationId="{6C2997EE-0889-44C3-AC0D-18F26AC9AAAB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17.092" v="387"/>
          <ac:spMkLst>
            <pc:docMk/>
            <pc:sldMk cId="110783641" sldId="295"/>
            <ac:spMk id="17" creationId="{D7D9F91F-72C9-4DB9-ABD0-A8180D8262D5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17.092" v="387"/>
          <ac:spMkLst>
            <pc:docMk/>
            <pc:sldMk cId="110783641" sldId="295"/>
            <ac:spMk id="18" creationId="{9527FCEA-6143-4C5E-8C45-8AC9237ADE89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17.092" v="387"/>
          <ac:spMkLst>
            <pc:docMk/>
            <pc:sldMk cId="110783641" sldId="295"/>
            <ac:spMk id="19" creationId="{BE016956-CE9F-4946-8834-A8BC3529D0F6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17.092" v="387"/>
          <ac:spMkLst>
            <pc:docMk/>
            <pc:sldMk cId="110783641" sldId="295"/>
            <ac:spMk id="20" creationId="{1A9F23AD-7A55-49F3-A3EC-743F47F36B0E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20.983" v="389"/>
          <ac:spMkLst>
            <pc:docMk/>
            <pc:sldMk cId="110783641" sldId="295"/>
            <ac:spMk id="22" creationId="{262ABC4B-37D8-4218-BDD8-6DF6A00C0C80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23.717" v="391"/>
          <ac:spMkLst>
            <pc:docMk/>
            <pc:sldMk cId="110783641" sldId="295"/>
            <ac:spMk id="24" creationId="{42A4FC2C-047E-45A5-965D-8E1E3BF09BC6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33.889" v="393"/>
          <ac:spMkLst>
            <pc:docMk/>
            <pc:sldMk cId="110783641" sldId="295"/>
            <ac:spMk id="26" creationId="{42A4FC2C-047E-45A5-965D-8E1E3BF09BC6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45.483" v="395"/>
          <ac:spMkLst>
            <pc:docMk/>
            <pc:sldMk cId="110783641" sldId="295"/>
            <ac:spMk id="28" creationId="{799448F2-0E5B-42DA-B2D1-11A14E947BD4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45.483" v="395"/>
          <ac:spMkLst>
            <pc:docMk/>
            <pc:sldMk cId="110783641" sldId="295"/>
            <ac:spMk id="29" creationId="{4E8A7552-20E1-4F34-ADAB-C1DB6634D47E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52.936" v="397"/>
          <ac:spMkLst>
            <pc:docMk/>
            <pc:sldMk cId="110783641" sldId="295"/>
            <ac:spMk id="31" creationId="{749FA6A2-2239-4EF2-9EB3-B1DC295FE14D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4:17.796" v="401"/>
          <ac:spMkLst>
            <pc:docMk/>
            <pc:sldMk cId="110783641" sldId="295"/>
            <ac:spMk id="36" creationId="{262ABC4B-37D8-4218-BDD8-6DF6A00C0C80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4:27.578" v="403"/>
          <ac:spMkLst>
            <pc:docMk/>
            <pc:sldMk cId="110783641" sldId="295"/>
            <ac:spMk id="38" creationId="{19E301E5-1206-47D0-9CDF-72583D739089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4:27.578" v="403"/>
          <ac:spMkLst>
            <pc:docMk/>
            <pc:sldMk cId="110783641" sldId="295"/>
            <ac:spMk id="39" creationId="{AFA31FBE-7948-4384-B68A-75DEFDC4955A}"/>
          </ac:spMkLst>
        </pc:spChg>
        <pc:spChg chg="add">
          <ac:chgData name="Hubert Wojtowicz" userId="S::hubert.wojtowicz@student.pk.edu.pl::6645ebbf-8203-4936-82e0-4fdc14903a36" providerId="AD" clId="Web-{82ABBE44-A435-442A-A5D3-69516762CFC2}" dt="2024-01-23T18:24:27.578" v="403"/>
          <ac:spMkLst>
            <pc:docMk/>
            <pc:sldMk cId="110783641" sldId="295"/>
            <ac:spMk id="44" creationId="{19E301E5-1206-47D0-9CDF-72583D739089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37:45.359" v="410"/>
          <ac:spMkLst>
            <pc:docMk/>
            <pc:sldMk cId="110783641" sldId="295"/>
            <ac:spMk id="46" creationId="{AFA31FBE-7948-4384-B68A-75DEFDC4955A}"/>
          </ac:spMkLst>
        </pc:spChg>
        <pc:graphicFrameChg chg="add del mod modGraphic">
          <ac:chgData name="Hubert Wojtowicz" userId="S::hubert.wojtowicz@student.pk.edu.pl::6645ebbf-8203-4936-82e0-4fdc14903a36" providerId="AD" clId="Web-{82ABBE44-A435-442A-A5D3-69516762CFC2}" dt="2024-01-23T18:21:30.902" v="379"/>
          <ac:graphicFrameMkLst>
            <pc:docMk/>
            <pc:sldMk cId="110783641" sldId="295"/>
            <ac:graphicFrameMk id="5" creationId="{20DA4A6A-0127-E474-51C4-AA2549A176FB}"/>
          </ac:graphicFrameMkLst>
        </pc:graphicFrameChg>
        <pc:picChg chg="add mod ord">
          <ac:chgData name="Hubert Wojtowicz" userId="S::hubert.wojtowicz@student.pk.edu.pl::6645ebbf-8203-4936-82e0-4fdc14903a36" providerId="AD" clId="Web-{82ABBE44-A435-442A-A5D3-69516762CFC2}" dt="2024-01-23T18:24:17.812" v="402"/>
          <ac:picMkLst>
            <pc:docMk/>
            <pc:sldMk cId="110783641" sldId="295"/>
            <ac:picMk id="6" creationId="{EBF188E4-B917-E05D-E18A-3D63F683E331}"/>
          </ac:picMkLst>
        </pc:picChg>
        <pc:picChg chg="add mod ord">
          <ac:chgData name="Hubert Wojtowicz" userId="S::hubert.wojtowicz@student.pk.edu.pl::6645ebbf-8203-4936-82e0-4fdc14903a36" providerId="AD" clId="Web-{82ABBE44-A435-442A-A5D3-69516762CFC2}" dt="2024-01-23T18:24:17.812" v="402"/>
          <ac:picMkLst>
            <pc:docMk/>
            <pc:sldMk cId="110783641" sldId="295"/>
            <ac:picMk id="7" creationId="{DCDEFC0E-1A1B-CABA-94FC-654CBA8B2CC9}"/>
          </ac:picMkLst>
        </pc:picChg>
        <pc:picChg chg="add mod ord">
          <ac:chgData name="Hubert Wojtowicz" userId="S::hubert.wojtowicz@student.pk.edu.pl::6645ebbf-8203-4936-82e0-4fdc14903a36" providerId="AD" clId="Web-{82ABBE44-A435-442A-A5D3-69516762CFC2}" dt="2024-01-23T18:24:17.812" v="402"/>
          <ac:picMkLst>
            <pc:docMk/>
            <pc:sldMk cId="110783641" sldId="295"/>
            <ac:picMk id="8" creationId="{9B6081A8-B4D2-A572-CCD2-6B2E04A4F136}"/>
          </ac:picMkLst>
        </pc:picChg>
        <pc:cxnChg chg="add del mod">
          <ac:chgData name="Hubert Wojtowicz" userId="S::hubert.wojtowicz@student.pk.edu.pl::6645ebbf-8203-4936-82e0-4fdc14903a36" providerId="AD" clId="Web-{82ABBE44-A435-442A-A5D3-69516762CFC2}" dt="2024-01-23T18:20:30.073" v="362"/>
          <ac:cxnSpMkLst>
            <pc:docMk/>
            <pc:sldMk cId="110783641" sldId="295"/>
            <ac:cxnSpMk id="4" creationId="{55A8FF3D-1BA3-7521-6957-AD46A72DF891}"/>
          </ac:cxnSpMkLst>
        </pc:cxnChg>
        <pc:cxnChg chg="add del">
          <ac:chgData name="Hubert Wojtowicz" userId="S::hubert.wojtowicz@student.pk.edu.pl::6645ebbf-8203-4936-82e0-4fdc14903a36" providerId="AD" clId="Web-{82ABBE44-A435-442A-A5D3-69516762CFC2}" dt="2024-01-23T18:23:55.655" v="399"/>
          <ac:cxnSpMkLst>
            <pc:docMk/>
            <pc:sldMk cId="110783641" sldId="295"/>
            <ac:cxnSpMk id="33" creationId="{DCD67800-37AC-4E14-89B0-F79DCB3FB86D}"/>
          </ac:cxnSpMkLst>
        </pc:cxnChg>
        <pc:cxnChg chg="add del">
          <ac:chgData name="Hubert Wojtowicz" userId="S::hubert.wojtowicz@student.pk.edu.pl::6645ebbf-8203-4936-82e0-4fdc14903a36" providerId="AD" clId="Web-{82ABBE44-A435-442A-A5D3-69516762CFC2}" dt="2024-01-23T18:23:55.655" v="399"/>
          <ac:cxnSpMkLst>
            <pc:docMk/>
            <pc:sldMk cId="110783641" sldId="295"/>
            <ac:cxnSpMk id="34" creationId="{20F1788F-A5AE-4188-8274-F7F2E3833ECD}"/>
          </ac:cxnSpMkLst>
        </pc:cxnChg>
      </pc:sldChg>
      <pc:sldChg chg="new del">
        <pc:chgData name="Hubert Wojtowicz" userId="S::hubert.wojtowicz@student.pk.edu.pl::6645ebbf-8203-4936-82e0-4fdc14903a36" providerId="AD" clId="Web-{82ABBE44-A435-442A-A5D3-69516762CFC2}" dt="2024-01-23T17:41:40.511" v="238"/>
        <pc:sldMkLst>
          <pc:docMk/>
          <pc:sldMk cId="864790648" sldId="295"/>
        </pc:sldMkLst>
      </pc:sldChg>
    </pc:docChg>
  </pc:docChgLst>
  <pc:docChgLst>
    <pc:chgData name="Lisa Fretschel" userId="S::lisa.fretschel@student.pk.edu.pl::abaaee10-7fa8-4a55-9538-903ecfe0c51a" providerId="AD" clId="Web-{3A5663C4-3DAD-2A70-34E1-8464C544EBF1}"/>
    <pc:docChg chg="modSld">
      <pc:chgData name="Lisa Fretschel" userId="S::lisa.fretschel@student.pk.edu.pl::abaaee10-7fa8-4a55-9538-903ecfe0c51a" providerId="AD" clId="Web-{3A5663C4-3DAD-2A70-34E1-8464C544EBF1}" dt="2024-01-21T21:44:16.891" v="2" actId="14100"/>
      <pc:docMkLst>
        <pc:docMk/>
      </pc:docMkLst>
      <pc:sldChg chg="modSp">
        <pc:chgData name="Lisa Fretschel" userId="S::lisa.fretschel@student.pk.edu.pl::abaaee10-7fa8-4a55-9538-903ecfe0c51a" providerId="AD" clId="Web-{3A5663C4-3DAD-2A70-34E1-8464C544EBF1}" dt="2024-01-21T21:44:16.891" v="2" actId="14100"/>
        <pc:sldMkLst>
          <pc:docMk/>
          <pc:sldMk cId="1327800918" sldId="279"/>
        </pc:sldMkLst>
        <pc:spChg chg="mod">
          <ac:chgData name="Lisa Fretschel" userId="S::lisa.fretschel@student.pk.edu.pl::abaaee10-7fa8-4a55-9538-903ecfe0c51a" providerId="AD" clId="Web-{3A5663C4-3DAD-2A70-34E1-8464C544EBF1}" dt="2024-01-21T21:44:16.891" v="2" actId="14100"/>
          <ac:spMkLst>
            <pc:docMk/>
            <pc:sldMk cId="1327800918" sldId="279"/>
            <ac:spMk id="19" creationId="{CF8F4F1D-6B66-DFD6-76B6-F5650CB1B8A5}"/>
          </ac:spMkLst>
        </pc:spChg>
        <pc:spChg chg="mod">
          <ac:chgData name="Lisa Fretschel" userId="S::lisa.fretschel@student.pk.edu.pl::abaaee10-7fa8-4a55-9538-903ecfe0c51a" providerId="AD" clId="Web-{3A5663C4-3DAD-2A70-34E1-8464C544EBF1}" dt="2024-01-21T21:44:12.938" v="1" actId="14100"/>
          <ac:spMkLst>
            <pc:docMk/>
            <pc:sldMk cId="1327800918" sldId="279"/>
            <ac:spMk id="21" creationId="{EA8DD162-3861-EC08-7FF3-64031F599686}"/>
          </ac:spMkLst>
        </pc:spChg>
        <pc:spChg chg="mod">
          <ac:chgData name="Lisa Fretschel" userId="S::lisa.fretschel@student.pk.edu.pl::abaaee10-7fa8-4a55-9538-903ecfe0c51a" providerId="AD" clId="Web-{3A5663C4-3DAD-2A70-34E1-8464C544EBF1}" dt="2024-01-21T21:44:07.031" v="0" actId="14100"/>
          <ac:spMkLst>
            <pc:docMk/>
            <pc:sldMk cId="1327800918" sldId="279"/>
            <ac:spMk id="30" creationId="{F80852FC-F12F-8534-C490-68CC3485B5CA}"/>
          </ac:spMkLst>
        </pc:spChg>
      </pc:sldChg>
    </pc:docChg>
  </pc:docChgLst>
  <pc:docChgLst>
    <pc:chgData name="Katarzyna Młynarczyk" userId="S::katarzyna.mlynarczyk@student.pk.edu.pl::0899dcc6-7ddc-443b-a5f8-e372dbec5d48" providerId="AD" clId="Web-{92DD319D-B8AE-4DB7-937E-88CCAA9E9A9A}"/>
    <pc:docChg chg="modSld sldOrd">
      <pc:chgData name="Katarzyna Młynarczyk" userId="S::katarzyna.mlynarczyk@student.pk.edu.pl::0899dcc6-7ddc-443b-a5f8-e372dbec5d48" providerId="AD" clId="Web-{92DD319D-B8AE-4DB7-937E-88CCAA9E9A9A}" dt="2024-01-22T22:00:10.978" v="107" actId="1076"/>
      <pc:docMkLst>
        <pc:docMk/>
      </pc:docMkLst>
      <pc:sldChg chg="modSp ord">
        <pc:chgData name="Katarzyna Młynarczyk" userId="S::katarzyna.mlynarczyk@student.pk.edu.pl::0899dcc6-7ddc-443b-a5f8-e372dbec5d48" providerId="AD" clId="Web-{92DD319D-B8AE-4DB7-937E-88CCAA9E9A9A}" dt="2024-01-22T19:52:47.713" v="78"/>
        <pc:sldMkLst>
          <pc:docMk/>
          <pc:sldMk cId="942676640" sldId="286"/>
        </pc:sldMkLst>
        <pc:spChg chg="mod">
          <ac:chgData name="Katarzyna Młynarczyk" userId="S::katarzyna.mlynarczyk@student.pk.edu.pl::0899dcc6-7ddc-443b-a5f8-e372dbec5d48" providerId="AD" clId="Web-{92DD319D-B8AE-4DB7-937E-88CCAA9E9A9A}" dt="2024-01-22T19:49:32.706" v="69" actId="20577"/>
          <ac:spMkLst>
            <pc:docMk/>
            <pc:sldMk cId="942676640" sldId="286"/>
            <ac:spMk id="6" creationId="{A93E78A3-8294-3D66-47B8-EEB14C1DB610}"/>
          </ac:spMkLst>
        </pc:spChg>
        <pc:spChg chg="mod">
          <ac:chgData name="Katarzyna Młynarczyk" userId="S::katarzyna.mlynarczyk@student.pk.edu.pl::0899dcc6-7ddc-443b-a5f8-e372dbec5d48" providerId="AD" clId="Web-{92DD319D-B8AE-4DB7-937E-88CCAA9E9A9A}" dt="2024-01-22T19:49:40.644" v="77" actId="20577"/>
          <ac:spMkLst>
            <pc:docMk/>
            <pc:sldMk cId="942676640" sldId="286"/>
            <ac:spMk id="7" creationId="{8F53D9CF-9E83-CE57-E4E2-50F728E5820C}"/>
          </ac:spMkLst>
        </pc:spChg>
      </pc:sldChg>
      <pc:sldChg chg="addSp delSp modSp mod setBg setClrOvrMap">
        <pc:chgData name="Katarzyna Młynarczyk" userId="S::katarzyna.mlynarczyk@student.pk.edu.pl::0899dcc6-7ddc-443b-a5f8-e372dbec5d48" providerId="AD" clId="Web-{92DD319D-B8AE-4DB7-937E-88CCAA9E9A9A}" dt="2024-01-22T19:47:16.044" v="43"/>
        <pc:sldMkLst>
          <pc:docMk/>
          <pc:sldMk cId="1445634233" sldId="290"/>
        </pc:sldMkLst>
        <pc:spChg chg="add del">
          <ac:chgData name="Katarzyna Młynarczyk" userId="S::katarzyna.mlynarczyk@student.pk.edu.pl::0899dcc6-7ddc-443b-a5f8-e372dbec5d48" providerId="AD" clId="Web-{92DD319D-B8AE-4DB7-937E-88CCAA9E9A9A}" dt="2024-01-22T19:47:06.747" v="40"/>
          <ac:spMkLst>
            <pc:docMk/>
            <pc:sldMk cId="1445634233" sldId="290"/>
            <ac:spMk id="16" creationId="{E1750109-3B91-4506-B997-0CD8E35A1488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06.747" v="40"/>
          <ac:spMkLst>
            <pc:docMk/>
            <pc:sldMk cId="1445634233" sldId="290"/>
            <ac:spMk id="18" creationId="{E72D8D1B-59F6-4FF3-8547-9BBB6129F2FA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06.747" v="40"/>
          <ac:spMkLst>
            <pc:docMk/>
            <pc:sldMk cId="1445634233" sldId="290"/>
            <ac:spMk id="20" creationId="{14044C96-7CFD-44DB-A579-D77B0D37C681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06.747" v="40"/>
          <ac:spMkLst>
            <pc:docMk/>
            <pc:sldMk cId="1445634233" sldId="290"/>
            <ac:spMk id="22" creationId="{8FC8C21F-9484-4A71-ABFA-6C10682FAC3E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06.747" v="40"/>
          <ac:spMkLst>
            <pc:docMk/>
            <pc:sldMk cId="1445634233" sldId="290"/>
            <ac:spMk id="24" creationId="{2C444748-5A8D-4B53-89FE-42B455DFA2D1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06.747" v="40"/>
          <ac:spMkLst>
            <pc:docMk/>
            <pc:sldMk cId="1445634233" sldId="290"/>
            <ac:spMk id="26" creationId="{F4FFA271-A10A-4AC3-8F06-E3313A197A80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16.029" v="42"/>
          <ac:spMkLst>
            <pc:docMk/>
            <pc:sldMk cId="1445634233" sldId="290"/>
            <ac:spMk id="28" creationId="{1284CA7F-B696-4085-84C6-CD668817E685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16.029" v="42"/>
          <ac:spMkLst>
            <pc:docMk/>
            <pc:sldMk cId="1445634233" sldId="290"/>
            <ac:spMk id="29" creationId="{858A10F4-B847-4777-BC82-782F6FB36E40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16.029" v="42"/>
          <ac:spMkLst>
            <pc:docMk/>
            <pc:sldMk cId="1445634233" sldId="290"/>
            <ac:spMk id="30" creationId="{8883B597-C9A1-46EF-AB6B-71DF0B1ED4A6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16.029" v="42"/>
          <ac:spMkLst>
            <pc:docMk/>
            <pc:sldMk cId="1445634233" sldId="290"/>
            <ac:spMk id="31" creationId="{A0B38421-369F-445C-9543-5BC17BC09040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16.029" v="42"/>
          <ac:spMkLst>
            <pc:docMk/>
            <pc:sldMk cId="1445634233" sldId="290"/>
            <ac:spMk id="32" creationId="{FAA9CE81-CAF0-41E3-8E73-CAFA13A0B1A7}"/>
          </ac:spMkLst>
        </pc:spChg>
        <pc:spChg chg="add">
          <ac:chgData name="Katarzyna Młynarczyk" userId="S::katarzyna.mlynarczyk@student.pk.edu.pl::0899dcc6-7ddc-443b-a5f8-e372dbec5d48" providerId="AD" clId="Web-{92DD319D-B8AE-4DB7-937E-88CCAA9E9A9A}" dt="2024-01-22T19:47:16.044" v="43"/>
          <ac:spMkLst>
            <pc:docMk/>
            <pc:sldMk cId="1445634233" sldId="290"/>
            <ac:spMk id="34" creationId="{E1750109-3B91-4506-B997-0CD8E35A1488}"/>
          </ac:spMkLst>
        </pc:spChg>
        <pc:spChg chg="add">
          <ac:chgData name="Katarzyna Młynarczyk" userId="S::katarzyna.mlynarczyk@student.pk.edu.pl::0899dcc6-7ddc-443b-a5f8-e372dbec5d48" providerId="AD" clId="Web-{92DD319D-B8AE-4DB7-937E-88CCAA9E9A9A}" dt="2024-01-22T19:47:16.044" v="43"/>
          <ac:spMkLst>
            <pc:docMk/>
            <pc:sldMk cId="1445634233" sldId="290"/>
            <ac:spMk id="35" creationId="{E72D8D1B-59F6-4FF3-8547-9BBB6129F2FA}"/>
          </ac:spMkLst>
        </pc:spChg>
        <pc:spChg chg="add">
          <ac:chgData name="Katarzyna Młynarczyk" userId="S::katarzyna.mlynarczyk@student.pk.edu.pl::0899dcc6-7ddc-443b-a5f8-e372dbec5d48" providerId="AD" clId="Web-{92DD319D-B8AE-4DB7-937E-88CCAA9E9A9A}" dt="2024-01-22T19:47:16.044" v="43"/>
          <ac:spMkLst>
            <pc:docMk/>
            <pc:sldMk cId="1445634233" sldId="290"/>
            <ac:spMk id="36" creationId="{14044C96-7CFD-44DB-A579-D77B0D37C681}"/>
          </ac:spMkLst>
        </pc:spChg>
        <pc:spChg chg="add">
          <ac:chgData name="Katarzyna Młynarczyk" userId="S::katarzyna.mlynarczyk@student.pk.edu.pl::0899dcc6-7ddc-443b-a5f8-e372dbec5d48" providerId="AD" clId="Web-{92DD319D-B8AE-4DB7-937E-88CCAA9E9A9A}" dt="2024-01-22T19:47:16.044" v="43"/>
          <ac:spMkLst>
            <pc:docMk/>
            <pc:sldMk cId="1445634233" sldId="290"/>
            <ac:spMk id="37" creationId="{8FC8C21F-9484-4A71-ABFA-6C10682FAC3E}"/>
          </ac:spMkLst>
        </pc:spChg>
        <pc:spChg chg="add">
          <ac:chgData name="Katarzyna Młynarczyk" userId="S::katarzyna.mlynarczyk@student.pk.edu.pl::0899dcc6-7ddc-443b-a5f8-e372dbec5d48" providerId="AD" clId="Web-{92DD319D-B8AE-4DB7-937E-88CCAA9E9A9A}" dt="2024-01-22T19:47:16.044" v="43"/>
          <ac:spMkLst>
            <pc:docMk/>
            <pc:sldMk cId="1445634233" sldId="290"/>
            <ac:spMk id="38" creationId="{2C444748-5A8D-4B53-89FE-42B455DFA2D1}"/>
          </ac:spMkLst>
        </pc:spChg>
        <pc:spChg chg="add">
          <ac:chgData name="Katarzyna Młynarczyk" userId="S::katarzyna.mlynarczyk@student.pk.edu.pl::0899dcc6-7ddc-443b-a5f8-e372dbec5d48" providerId="AD" clId="Web-{92DD319D-B8AE-4DB7-937E-88CCAA9E9A9A}" dt="2024-01-22T19:47:16.044" v="43"/>
          <ac:spMkLst>
            <pc:docMk/>
            <pc:sldMk cId="1445634233" sldId="290"/>
            <ac:spMk id="39" creationId="{F4FFA271-A10A-4AC3-8F06-E3313A197A80}"/>
          </ac:spMkLst>
        </pc:spChg>
        <pc:picChg chg="add mod ord">
          <ac:chgData name="Katarzyna Młynarczyk" userId="S::katarzyna.mlynarczyk@student.pk.edu.pl::0899dcc6-7ddc-443b-a5f8-e372dbec5d48" providerId="AD" clId="Web-{92DD319D-B8AE-4DB7-937E-88CCAA9E9A9A}" dt="2024-01-22T19:47:16.044" v="43"/>
          <ac:picMkLst>
            <pc:docMk/>
            <pc:sldMk cId="1445634233" sldId="290"/>
            <ac:picMk id="2" creationId="{B60F6EEE-DD99-AC38-692E-D3A0595C755D}"/>
          </ac:picMkLst>
        </pc:picChg>
        <pc:picChg chg="add mod ord">
          <ac:chgData name="Katarzyna Młynarczyk" userId="S::katarzyna.mlynarczyk@student.pk.edu.pl::0899dcc6-7ddc-443b-a5f8-e372dbec5d48" providerId="AD" clId="Web-{92DD319D-B8AE-4DB7-937E-88CCAA9E9A9A}" dt="2024-01-22T19:47:16.044" v="43"/>
          <ac:picMkLst>
            <pc:docMk/>
            <pc:sldMk cId="1445634233" sldId="290"/>
            <ac:picMk id="3" creationId="{16DA5DAF-E7EA-EA7A-AD0F-1A9F6CB4BD6B}"/>
          </ac:picMkLst>
        </pc:picChg>
        <pc:picChg chg="add del mod">
          <ac:chgData name="Katarzyna Młynarczyk" userId="S::katarzyna.mlynarczyk@student.pk.edu.pl::0899dcc6-7ddc-443b-a5f8-e372dbec5d48" providerId="AD" clId="Web-{92DD319D-B8AE-4DB7-937E-88CCAA9E9A9A}" dt="2024-01-22T19:43:42.099" v="10"/>
          <ac:picMkLst>
            <pc:docMk/>
            <pc:sldMk cId="1445634233" sldId="290"/>
            <ac:picMk id="4" creationId="{42A75CE3-A3AB-0516-BA84-3EEF7962F68D}"/>
          </ac:picMkLst>
        </pc:picChg>
        <pc:picChg chg="add del mod">
          <ac:chgData name="Katarzyna Młynarczyk" userId="S::katarzyna.mlynarczyk@student.pk.edu.pl::0899dcc6-7ddc-443b-a5f8-e372dbec5d48" providerId="AD" clId="Web-{92DD319D-B8AE-4DB7-937E-88CCAA9E9A9A}" dt="2024-01-22T19:43:58.787" v="12"/>
          <ac:picMkLst>
            <pc:docMk/>
            <pc:sldMk cId="1445634233" sldId="290"/>
            <ac:picMk id="5" creationId="{216DA0F2-DEB3-6B0D-B50C-B1F71DE956E6}"/>
          </ac:picMkLst>
        </pc:picChg>
        <pc:picChg chg="add mod ord">
          <ac:chgData name="Katarzyna Młynarczyk" userId="S::katarzyna.mlynarczyk@student.pk.edu.pl::0899dcc6-7ddc-443b-a5f8-e372dbec5d48" providerId="AD" clId="Web-{92DD319D-B8AE-4DB7-937E-88CCAA9E9A9A}" dt="2024-01-22T19:47:16.044" v="43"/>
          <ac:picMkLst>
            <pc:docMk/>
            <pc:sldMk cId="1445634233" sldId="290"/>
            <ac:picMk id="6" creationId="{7A11C06B-4FF4-6CF9-6D9E-6BE6C40F4D44}"/>
          </ac:picMkLst>
        </pc:picChg>
        <pc:picChg chg="add del mod">
          <ac:chgData name="Katarzyna Młynarczyk" userId="S::katarzyna.mlynarczyk@student.pk.edu.pl::0899dcc6-7ddc-443b-a5f8-e372dbec5d48" providerId="AD" clId="Web-{92DD319D-B8AE-4DB7-937E-88CCAA9E9A9A}" dt="2024-01-22T19:45:18.243" v="23"/>
          <ac:picMkLst>
            <pc:docMk/>
            <pc:sldMk cId="1445634233" sldId="290"/>
            <ac:picMk id="7" creationId="{32930C75-8BC8-47B7-F5F5-5232530D6FC1}"/>
          </ac:picMkLst>
        </pc:picChg>
        <pc:picChg chg="add mod">
          <ac:chgData name="Katarzyna Młynarczyk" userId="S::katarzyna.mlynarczyk@student.pk.edu.pl::0899dcc6-7ddc-443b-a5f8-e372dbec5d48" providerId="AD" clId="Web-{92DD319D-B8AE-4DB7-937E-88CCAA9E9A9A}" dt="2024-01-22T19:47:16.044" v="43"/>
          <ac:picMkLst>
            <pc:docMk/>
            <pc:sldMk cId="1445634233" sldId="290"/>
            <ac:picMk id="8" creationId="{EA3F951F-90C2-F506-12A7-2BC3A44FD0DE}"/>
          </ac:picMkLst>
        </pc:picChg>
        <pc:picChg chg="add del mod">
          <ac:chgData name="Katarzyna Młynarczyk" userId="S::katarzyna.mlynarczyk@student.pk.edu.pl::0899dcc6-7ddc-443b-a5f8-e372dbec5d48" providerId="AD" clId="Web-{92DD319D-B8AE-4DB7-937E-88CCAA9E9A9A}" dt="2024-01-22T19:46:21.636" v="28"/>
          <ac:picMkLst>
            <pc:docMk/>
            <pc:sldMk cId="1445634233" sldId="290"/>
            <ac:picMk id="9" creationId="{CD6BB69C-795B-65EB-5AC2-38F3A051D426}"/>
          </ac:picMkLst>
        </pc:picChg>
        <pc:picChg chg="add del mod">
          <ac:chgData name="Katarzyna Młynarczyk" userId="S::katarzyna.mlynarczyk@student.pk.edu.pl::0899dcc6-7ddc-443b-a5f8-e372dbec5d48" providerId="AD" clId="Web-{92DD319D-B8AE-4DB7-937E-88CCAA9E9A9A}" dt="2024-01-22T19:46:29.089" v="33"/>
          <ac:picMkLst>
            <pc:docMk/>
            <pc:sldMk cId="1445634233" sldId="290"/>
            <ac:picMk id="10" creationId="{0E174444-85D7-1F0B-CFF0-8E43EC1619D2}"/>
          </ac:picMkLst>
        </pc:picChg>
        <pc:picChg chg="add mod">
          <ac:chgData name="Katarzyna Młynarczyk" userId="S::katarzyna.mlynarczyk@student.pk.edu.pl::0899dcc6-7ddc-443b-a5f8-e372dbec5d48" providerId="AD" clId="Web-{92DD319D-B8AE-4DB7-937E-88CCAA9E9A9A}" dt="2024-01-22T19:47:16.044" v="43"/>
          <ac:picMkLst>
            <pc:docMk/>
            <pc:sldMk cId="1445634233" sldId="290"/>
            <ac:picMk id="11" creationId="{68D66FDA-5B0F-A009-485B-0E02BE84E648}"/>
          </ac:picMkLst>
        </pc:picChg>
      </pc:sldChg>
      <pc:sldChg chg="addSp delSp modSp">
        <pc:chgData name="Katarzyna Młynarczyk" userId="S::katarzyna.mlynarczyk@student.pk.edu.pl::0899dcc6-7ddc-443b-a5f8-e372dbec5d48" providerId="AD" clId="Web-{92DD319D-B8AE-4DB7-937E-88CCAA9E9A9A}" dt="2024-01-22T22:00:10.978" v="107" actId="1076"/>
        <pc:sldMkLst>
          <pc:docMk/>
          <pc:sldMk cId="1409292011" sldId="291"/>
        </pc:sldMkLst>
        <pc:spChg chg="add del mod">
          <ac:chgData name="Katarzyna Młynarczyk" userId="S::katarzyna.mlynarczyk@student.pk.edu.pl::0899dcc6-7ddc-443b-a5f8-e372dbec5d48" providerId="AD" clId="Web-{92DD319D-B8AE-4DB7-937E-88CCAA9E9A9A}" dt="2024-01-22T20:08:34.671" v="105"/>
          <ac:spMkLst>
            <pc:docMk/>
            <pc:sldMk cId="1409292011" sldId="291"/>
            <ac:spMk id="4" creationId="{E24FE2A5-23A3-98A4-A21E-D2A770EB4CA6}"/>
          </ac:spMkLst>
        </pc:spChg>
        <pc:picChg chg="add mod">
          <ac:chgData name="Katarzyna Młynarczyk" userId="S::katarzyna.mlynarczyk@student.pk.edu.pl::0899dcc6-7ddc-443b-a5f8-e372dbec5d48" providerId="AD" clId="Web-{92DD319D-B8AE-4DB7-937E-88CCAA9E9A9A}" dt="2024-01-22T22:00:10.978" v="107" actId="1076"/>
          <ac:picMkLst>
            <pc:docMk/>
            <pc:sldMk cId="1409292011" sldId="291"/>
            <ac:picMk id="2" creationId="{EC79BA18-A332-CAAF-8773-E9C755BA39F7}"/>
          </ac:picMkLst>
        </pc:picChg>
        <pc:picChg chg="add mod">
          <ac:chgData name="Katarzyna Młynarczyk" userId="S::katarzyna.mlynarczyk@student.pk.edu.pl::0899dcc6-7ddc-443b-a5f8-e372dbec5d48" providerId="AD" clId="Web-{92DD319D-B8AE-4DB7-937E-88CCAA9E9A9A}" dt="2024-01-22T20:07:58.701" v="94" actId="1076"/>
          <ac:picMkLst>
            <pc:docMk/>
            <pc:sldMk cId="1409292011" sldId="291"/>
            <ac:picMk id="3" creationId="{8091DC61-F0D6-74D5-C451-E5EE1F626F10}"/>
          </ac:picMkLst>
        </pc:picChg>
      </pc:sldChg>
    </pc:docChg>
  </pc:docChgLst>
  <pc:docChgLst>
    <pc:chgData name="Lisa Fretschel" userId="S::lisa.fretschel@student.pk.edu.pl::abaaee10-7fa8-4a55-9538-903ecfe0c51a" providerId="AD" clId="Web-{5322E663-04F5-24A2-55AB-9AF47AE35503}"/>
    <pc:docChg chg="modSld">
      <pc:chgData name="Lisa Fretschel" userId="S::lisa.fretschel@student.pk.edu.pl::abaaee10-7fa8-4a55-9538-903ecfe0c51a" providerId="AD" clId="Web-{5322E663-04F5-24A2-55AB-9AF47AE35503}" dt="2024-02-07T20:01:01.552" v="8" actId="20577"/>
      <pc:docMkLst>
        <pc:docMk/>
      </pc:docMkLst>
      <pc:sldChg chg="modSp">
        <pc:chgData name="Lisa Fretschel" userId="S::lisa.fretschel@student.pk.edu.pl::abaaee10-7fa8-4a55-9538-903ecfe0c51a" providerId="AD" clId="Web-{5322E663-04F5-24A2-55AB-9AF47AE35503}" dt="2024-02-07T19:57:06.764" v="3" actId="20577"/>
        <pc:sldMkLst>
          <pc:docMk/>
          <pc:sldMk cId="3930343646" sldId="268"/>
        </pc:sldMkLst>
        <pc:spChg chg="mod">
          <ac:chgData name="Lisa Fretschel" userId="S::lisa.fretschel@student.pk.edu.pl::abaaee10-7fa8-4a55-9538-903ecfe0c51a" providerId="AD" clId="Web-{5322E663-04F5-24A2-55AB-9AF47AE35503}" dt="2024-02-07T19:57:06.764" v="3" actId="20577"/>
          <ac:spMkLst>
            <pc:docMk/>
            <pc:sldMk cId="3930343646" sldId="268"/>
            <ac:spMk id="3" creationId="{99150C42-3B87-D8CC-7454-85E96C7C8DAE}"/>
          </ac:spMkLst>
        </pc:spChg>
      </pc:sldChg>
      <pc:sldChg chg="modSp">
        <pc:chgData name="Lisa Fretschel" userId="S::lisa.fretschel@student.pk.edu.pl::abaaee10-7fa8-4a55-9538-903ecfe0c51a" providerId="AD" clId="Web-{5322E663-04F5-24A2-55AB-9AF47AE35503}" dt="2024-02-07T20:01:01.552" v="8" actId="20577"/>
        <pc:sldMkLst>
          <pc:docMk/>
          <pc:sldMk cId="3968897313" sldId="282"/>
        </pc:sldMkLst>
        <pc:spChg chg="mod">
          <ac:chgData name="Lisa Fretschel" userId="S::lisa.fretschel@student.pk.edu.pl::abaaee10-7fa8-4a55-9538-903ecfe0c51a" providerId="AD" clId="Web-{5322E663-04F5-24A2-55AB-9AF47AE35503}" dt="2024-02-07T20:01:01.552" v="8" actId="20577"/>
          <ac:spMkLst>
            <pc:docMk/>
            <pc:sldMk cId="3968897313" sldId="282"/>
            <ac:spMk id="6" creationId="{1028C45C-5B0D-30C9-0C66-F96E4C9C8540}"/>
          </ac:spMkLst>
        </pc:spChg>
      </pc:sldChg>
    </pc:docChg>
  </pc:docChgLst>
  <pc:docChgLst>
    <pc:chgData name="Szymon Pieczykolan" userId="a270b5a0-e70b-42c5-8e8a-750097e62f8d" providerId="ADAL" clId="{CAEFC689-4AFA-CF45-93EA-14E3279F9EA0}"/>
    <pc:docChg chg="modSld">
      <pc:chgData name="Szymon Pieczykolan" userId="a270b5a0-e70b-42c5-8e8a-750097e62f8d" providerId="ADAL" clId="{CAEFC689-4AFA-CF45-93EA-14E3279F9EA0}" dt="2024-01-25T16:42:10.807" v="5" actId="20577"/>
      <pc:docMkLst>
        <pc:docMk/>
      </pc:docMkLst>
      <pc:sldChg chg="modSp">
        <pc:chgData name="Szymon Pieczykolan" userId="a270b5a0-e70b-42c5-8e8a-750097e62f8d" providerId="ADAL" clId="{CAEFC689-4AFA-CF45-93EA-14E3279F9EA0}" dt="2024-01-25T16:42:10.807" v="5" actId="20577"/>
        <pc:sldMkLst>
          <pc:docMk/>
          <pc:sldMk cId="942676640" sldId="286"/>
        </pc:sldMkLst>
        <pc:spChg chg="mod">
          <ac:chgData name="Szymon Pieczykolan" userId="a270b5a0-e70b-42c5-8e8a-750097e62f8d" providerId="ADAL" clId="{CAEFC689-4AFA-CF45-93EA-14E3279F9EA0}" dt="2024-01-25T16:42:10.807" v="5" actId="20577"/>
          <ac:spMkLst>
            <pc:docMk/>
            <pc:sldMk cId="942676640" sldId="286"/>
            <ac:spMk id="7" creationId="{8F53D9CF-9E83-CE57-E4E2-50F728E5820C}"/>
          </ac:spMkLst>
        </pc:spChg>
      </pc:sldChg>
    </pc:docChg>
  </pc:docChgLst>
  <pc:docChgLst>
    <pc:chgData name="Katarzyna Młynarczyk" userId="S::katarzyna.mlynarczyk@student.pk.edu.pl::0899dcc6-7ddc-443b-a5f8-e372dbec5d48" providerId="AD" clId="Web-{D0DF7FAC-170C-4878-93B3-4B1BE3F257F8}"/>
    <pc:docChg chg="modSld">
      <pc:chgData name="Katarzyna Młynarczyk" userId="S::katarzyna.mlynarczyk@student.pk.edu.pl::0899dcc6-7ddc-443b-a5f8-e372dbec5d48" providerId="AD" clId="Web-{D0DF7FAC-170C-4878-93B3-4B1BE3F257F8}" dt="2024-01-23T11:57:44.347" v="303"/>
      <pc:docMkLst>
        <pc:docMk/>
      </pc:docMkLst>
      <pc:sldChg chg="addSp delSp modSp mod modShow">
        <pc:chgData name="Katarzyna Młynarczyk" userId="S::katarzyna.mlynarczyk@student.pk.edu.pl::0899dcc6-7ddc-443b-a5f8-e372dbec5d48" providerId="AD" clId="Web-{D0DF7FAC-170C-4878-93B3-4B1BE3F257F8}" dt="2024-01-23T11:57:44.347" v="303"/>
        <pc:sldMkLst>
          <pc:docMk/>
          <pc:sldMk cId="1327800918" sldId="279"/>
        </pc:sldMkLst>
        <pc:picChg chg="add del mod">
          <ac:chgData name="Katarzyna Młynarczyk" userId="S::katarzyna.mlynarczyk@student.pk.edu.pl::0899dcc6-7ddc-443b-a5f8-e372dbec5d48" providerId="AD" clId="Web-{D0DF7FAC-170C-4878-93B3-4B1BE3F257F8}" dt="2024-01-23T10:27:12.126" v="25"/>
          <ac:picMkLst>
            <pc:docMk/>
            <pc:sldMk cId="1327800918" sldId="279"/>
            <ac:picMk id="3" creationId="{4E61CB90-C9B1-557F-2D45-F6971367BC2F}"/>
          </ac:picMkLst>
        </pc:picChg>
        <pc:picChg chg="add del mod modCrop">
          <ac:chgData name="Katarzyna Młynarczyk" userId="S::katarzyna.mlynarczyk@student.pk.edu.pl::0899dcc6-7ddc-443b-a5f8-e372dbec5d48" providerId="AD" clId="Web-{D0DF7FAC-170C-4878-93B3-4B1BE3F257F8}" dt="2024-01-23T10:32:56.601" v="51"/>
          <ac:picMkLst>
            <pc:docMk/>
            <pc:sldMk cId="1327800918" sldId="279"/>
            <ac:picMk id="5" creationId="{6D70F1C7-F051-DA92-1DE1-007BE452F1DE}"/>
          </ac:picMkLst>
        </pc:picChg>
        <pc:picChg chg="add del mod">
          <ac:chgData name="Katarzyna Młynarczyk" userId="S::katarzyna.mlynarczyk@student.pk.edu.pl::0899dcc6-7ddc-443b-a5f8-e372dbec5d48" providerId="AD" clId="Web-{D0DF7FAC-170C-4878-93B3-4B1BE3F257F8}" dt="2024-01-23T10:38:29.263" v="80"/>
          <ac:picMkLst>
            <pc:docMk/>
            <pc:sldMk cId="1327800918" sldId="279"/>
            <ac:picMk id="6" creationId="{813375B7-806E-5D5A-3413-7CA1A647738C}"/>
          </ac:picMkLst>
        </pc:picChg>
        <pc:picChg chg="add del mod">
          <ac:chgData name="Katarzyna Młynarczyk" userId="S::katarzyna.mlynarczyk@student.pk.edu.pl::0899dcc6-7ddc-443b-a5f8-e372dbec5d48" providerId="AD" clId="Web-{D0DF7FAC-170C-4878-93B3-4B1BE3F257F8}" dt="2024-01-23T10:42:14.095" v="105"/>
          <ac:picMkLst>
            <pc:docMk/>
            <pc:sldMk cId="1327800918" sldId="279"/>
            <ac:picMk id="7" creationId="{6A9BA635-08AA-756C-EFFF-956FD781A151}"/>
          </ac:picMkLst>
        </pc:picChg>
        <pc:picChg chg="add mod modCrop">
          <ac:chgData name="Katarzyna Młynarczyk" userId="S::katarzyna.mlynarczyk@student.pk.edu.pl::0899dcc6-7ddc-443b-a5f8-e372dbec5d48" providerId="AD" clId="Web-{D0DF7FAC-170C-4878-93B3-4B1BE3F257F8}" dt="2024-01-23T11:57:44.347" v="303"/>
          <ac:picMkLst>
            <pc:docMk/>
            <pc:sldMk cId="1327800918" sldId="279"/>
            <ac:picMk id="8" creationId="{0F4D16A4-CB4B-D920-E96C-81129C46AD39}"/>
          </ac:picMkLst>
        </pc:picChg>
        <pc:picChg chg="mod">
          <ac:chgData name="Katarzyna Młynarczyk" userId="S::katarzyna.mlynarczyk@student.pk.edu.pl::0899dcc6-7ddc-443b-a5f8-e372dbec5d48" providerId="AD" clId="Web-{D0DF7FAC-170C-4878-93B3-4B1BE3F257F8}" dt="2024-01-23T10:41:30.188" v="97" actId="14100"/>
          <ac:picMkLst>
            <pc:docMk/>
            <pc:sldMk cId="1327800918" sldId="279"/>
            <ac:picMk id="29" creationId="{8314C679-85D9-8929-D1C6-AB7F631AF130}"/>
          </ac:picMkLst>
        </pc:picChg>
        <pc:picChg chg="add del mod modCrop">
          <ac:chgData name="Katarzyna Młynarczyk" userId="S::katarzyna.mlynarczyk@student.pk.edu.pl::0899dcc6-7ddc-443b-a5f8-e372dbec5d48" providerId="AD" clId="Web-{D0DF7FAC-170C-4878-93B3-4B1BE3F257F8}" dt="2024-01-23T10:35:50.432" v="59"/>
          <ac:picMkLst>
            <pc:docMk/>
            <pc:sldMk cId="1327800918" sldId="279"/>
            <ac:picMk id="31" creationId="{F86DC195-B964-4D38-9A72-C8A1C952C1A2}"/>
          </ac:picMkLst>
        </pc:picChg>
      </pc:sldChg>
      <pc:sldChg chg="addSp delSp modSp">
        <pc:chgData name="Katarzyna Młynarczyk" userId="S::katarzyna.mlynarczyk@student.pk.edu.pl::0899dcc6-7ddc-443b-a5f8-e372dbec5d48" providerId="AD" clId="Web-{D0DF7FAC-170C-4878-93B3-4B1BE3F257F8}" dt="2024-01-23T11:36:17.949" v="215" actId="20577"/>
        <pc:sldMkLst>
          <pc:docMk/>
          <pc:sldMk cId="942676640" sldId="286"/>
        </pc:sldMkLst>
        <pc:spChg chg="mod">
          <ac:chgData name="Katarzyna Młynarczyk" userId="S::katarzyna.mlynarczyk@student.pk.edu.pl::0899dcc6-7ddc-443b-a5f8-e372dbec5d48" providerId="AD" clId="Web-{D0DF7FAC-170C-4878-93B3-4B1BE3F257F8}" dt="2024-01-23T11:36:17.949" v="215" actId="20577"/>
          <ac:spMkLst>
            <pc:docMk/>
            <pc:sldMk cId="942676640" sldId="286"/>
            <ac:spMk id="7" creationId="{8F53D9CF-9E83-CE57-E4E2-50F728E5820C}"/>
          </ac:spMkLst>
        </pc:spChg>
        <pc:spChg chg="add del mod">
          <ac:chgData name="Katarzyna Młynarczyk" userId="S::katarzyna.mlynarczyk@student.pk.edu.pl::0899dcc6-7ddc-443b-a5f8-e372dbec5d48" providerId="AD" clId="Web-{D0DF7FAC-170C-4878-93B3-4B1BE3F257F8}" dt="2024-01-23T11:14:58.193" v="157"/>
          <ac:spMkLst>
            <pc:docMk/>
            <pc:sldMk cId="942676640" sldId="286"/>
            <ac:spMk id="10" creationId="{773A3EFE-CDA5-DBE5-5300-048BABA4AECB}"/>
          </ac:spMkLst>
        </pc:spChg>
        <pc:picChg chg="add mod modCrop">
          <ac:chgData name="Katarzyna Młynarczyk" userId="S::katarzyna.mlynarczyk@student.pk.edu.pl::0899dcc6-7ddc-443b-a5f8-e372dbec5d48" providerId="AD" clId="Web-{D0DF7FAC-170C-4878-93B3-4B1BE3F257F8}" dt="2024-01-23T11:35:42.683" v="202" actId="1076"/>
          <ac:picMkLst>
            <pc:docMk/>
            <pc:sldMk cId="942676640" sldId="286"/>
            <ac:picMk id="8" creationId="{D7A9ADE9-AFB5-026E-D68A-E1D5B599E0C7}"/>
          </ac:picMkLst>
        </pc:picChg>
        <pc:picChg chg="add del mod">
          <ac:chgData name="Katarzyna Młynarczyk" userId="S::katarzyna.mlynarczyk@student.pk.edu.pl::0899dcc6-7ddc-443b-a5f8-e372dbec5d48" providerId="AD" clId="Web-{D0DF7FAC-170C-4878-93B3-4B1BE3F257F8}" dt="2024-01-23T11:14:55.630" v="156"/>
          <ac:picMkLst>
            <pc:docMk/>
            <pc:sldMk cId="942676640" sldId="286"/>
            <ac:picMk id="9" creationId="{559D9703-B0D6-849B-63DD-30192D3E1604}"/>
          </ac:picMkLst>
        </pc:picChg>
        <pc:picChg chg="add mod ord">
          <ac:chgData name="Katarzyna Młynarczyk" userId="S::katarzyna.mlynarczyk@student.pk.edu.pl::0899dcc6-7ddc-443b-a5f8-e372dbec5d48" providerId="AD" clId="Web-{D0DF7FAC-170C-4878-93B3-4B1BE3F257F8}" dt="2024-01-23T11:35:40.746" v="201" actId="14100"/>
          <ac:picMkLst>
            <pc:docMk/>
            <pc:sldMk cId="942676640" sldId="286"/>
            <ac:picMk id="11" creationId="{91707A89-EF74-00EA-E589-7DEBA181E40B}"/>
          </ac:picMkLst>
        </pc:picChg>
        <pc:picChg chg="add mod ord">
          <ac:chgData name="Katarzyna Młynarczyk" userId="S::katarzyna.mlynarczyk@student.pk.edu.pl::0899dcc6-7ddc-443b-a5f8-e372dbec5d48" providerId="AD" clId="Web-{D0DF7FAC-170C-4878-93B3-4B1BE3F257F8}" dt="2024-01-23T11:35:44.589" v="203" actId="1076"/>
          <ac:picMkLst>
            <pc:docMk/>
            <pc:sldMk cId="942676640" sldId="286"/>
            <ac:picMk id="12" creationId="{58B143B5-77DE-4479-CD95-495B6129309B}"/>
          </ac:picMkLst>
        </pc:picChg>
      </pc:sldChg>
      <pc:sldChg chg="addSp delSp modSp">
        <pc:chgData name="Katarzyna Młynarczyk" userId="S::katarzyna.mlynarczyk@student.pk.edu.pl::0899dcc6-7ddc-443b-a5f8-e372dbec5d48" providerId="AD" clId="Web-{D0DF7FAC-170C-4878-93B3-4B1BE3F257F8}" dt="2024-01-23T11:53:45.686" v="299" actId="1076"/>
        <pc:sldMkLst>
          <pc:docMk/>
          <pc:sldMk cId="1409292011" sldId="291"/>
        </pc:sldMkLst>
        <pc:picChg chg="mod">
          <ac:chgData name="Katarzyna Młynarczyk" userId="S::katarzyna.mlynarczyk@student.pk.edu.pl::0899dcc6-7ddc-443b-a5f8-e372dbec5d48" providerId="AD" clId="Web-{D0DF7FAC-170C-4878-93B3-4B1BE3F257F8}" dt="2024-01-23T11:53:23.436" v="294" actId="1076"/>
          <ac:picMkLst>
            <pc:docMk/>
            <pc:sldMk cId="1409292011" sldId="291"/>
            <ac:picMk id="2" creationId="{EC79BA18-A332-CAAF-8773-E9C755BA39F7}"/>
          </ac:picMkLst>
        </pc:picChg>
        <pc:picChg chg="del">
          <ac:chgData name="Katarzyna Młynarczyk" userId="S::katarzyna.mlynarczyk@student.pk.edu.pl::0899dcc6-7ddc-443b-a5f8-e372dbec5d48" providerId="AD" clId="Web-{D0DF7FAC-170C-4878-93B3-4B1BE3F257F8}" dt="2024-01-23T11:43:25.926" v="219"/>
          <ac:picMkLst>
            <pc:docMk/>
            <pc:sldMk cId="1409292011" sldId="291"/>
            <ac:picMk id="3" creationId="{8091DC61-F0D6-74D5-C451-E5EE1F626F10}"/>
          </ac:picMkLst>
        </pc:picChg>
        <pc:picChg chg="add mod">
          <ac:chgData name="Katarzyna Młynarczyk" userId="S::katarzyna.mlynarczyk@student.pk.edu.pl::0899dcc6-7ddc-443b-a5f8-e372dbec5d48" providerId="AD" clId="Web-{D0DF7FAC-170C-4878-93B3-4B1BE3F257F8}" dt="2024-01-23T11:53:31.295" v="297" actId="1076"/>
          <ac:picMkLst>
            <pc:docMk/>
            <pc:sldMk cId="1409292011" sldId="291"/>
            <ac:picMk id="4" creationId="{22586FE1-7BB4-EC4B-E75A-36652CB378D0}"/>
          </ac:picMkLst>
        </pc:picChg>
        <pc:picChg chg="add del mod ord">
          <ac:chgData name="Katarzyna Młynarczyk" userId="S::katarzyna.mlynarczyk@student.pk.edu.pl::0899dcc6-7ddc-443b-a5f8-e372dbec5d48" providerId="AD" clId="Web-{D0DF7FAC-170C-4878-93B3-4B1BE3F257F8}" dt="2024-01-23T11:53:15.967" v="293"/>
          <ac:picMkLst>
            <pc:docMk/>
            <pc:sldMk cId="1409292011" sldId="291"/>
            <ac:picMk id="5" creationId="{676EF6F2-FC31-0CDF-44CB-06B770D065C0}"/>
          </ac:picMkLst>
        </pc:picChg>
        <pc:picChg chg="add mod">
          <ac:chgData name="Katarzyna Młynarczyk" userId="S::katarzyna.mlynarczyk@student.pk.edu.pl::0899dcc6-7ddc-443b-a5f8-e372dbec5d48" providerId="AD" clId="Web-{D0DF7FAC-170C-4878-93B3-4B1BE3F257F8}" dt="2024-01-23T11:53:45.686" v="299" actId="1076"/>
          <ac:picMkLst>
            <pc:docMk/>
            <pc:sldMk cId="1409292011" sldId="291"/>
            <ac:picMk id="6" creationId="{E39685A8-1E71-2CE2-AB2F-368B05EF285A}"/>
          </ac:picMkLst>
        </pc:picChg>
      </pc:sldChg>
    </pc:docChg>
  </pc:docChgLst>
  <pc:docChgLst>
    <pc:chgData name="Lisa Fretschel" userId="S::lisa.fretschel@student.pk.edu.pl::abaaee10-7fa8-4a55-9538-903ecfe0c51a" providerId="AD" clId="Web-{AD564F96-1006-8F4E-8FA8-2DFA15571E53}"/>
    <pc:docChg chg="sldOrd">
      <pc:chgData name="Lisa Fretschel" userId="S::lisa.fretschel@student.pk.edu.pl::abaaee10-7fa8-4a55-9538-903ecfe0c51a" providerId="AD" clId="Web-{AD564F96-1006-8F4E-8FA8-2DFA15571E53}" dt="2024-01-23T21:48:53.650" v="0"/>
      <pc:docMkLst>
        <pc:docMk/>
      </pc:docMkLst>
      <pc:sldChg chg="ord">
        <pc:chgData name="Lisa Fretschel" userId="S::lisa.fretschel@student.pk.edu.pl::abaaee10-7fa8-4a55-9538-903ecfe0c51a" providerId="AD" clId="Web-{AD564F96-1006-8F4E-8FA8-2DFA15571E53}" dt="2024-01-23T21:48:53.650" v="0"/>
        <pc:sldMkLst>
          <pc:docMk/>
          <pc:sldMk cId="3618886865" sldId="285"/>
        </pc:sldMkLst>
      </pc:sldChg>
    </pc:docChg>
  </pc:docChgLst>
  <pc:docChgLst>
    <pc:chgData name="Lisa Fretschel" userId="S::lisa.fretschel@student.pk.edu.pl::abaaee10-7fa8-4a55-9538-903ecfe0c51a" providerId="AD" clId="Web-{FB263FC9-7B3D-BA21-E450-05A9E10F31EE}"/>
    <pc:docChg chg="modSld">
      <pc:chgData name="Lisa Fretschel" userId="S::lisa.fretschel@student.pk.edu.pl::abaaee10-7fa8-4a55-9538-903ecfe0c51a" providerId="AD" clId="Web-{FB263FC9-7B3D-BA21-E450-05A9E10F31EE}" dt="2024-02-08T10:45:37.733" v="164" actId="20577"/>
      <pc:docMkLst>
        <pc:docMk/>
      </pc:docMkLst>
      <pc:sldChg chg="addSp modSp">
        <pc:chgData name="Lisa Fretschel" userId="S::lisa.fretschel@student.pk.edu.pl::abaaee10-7fa8-4a55-9538-903ecfe0c51a" providerId="AD" clId="Web-{FB263FC9-7B3D-BA21-E450-05A9E10F31EE}" dt="2024-02-08T08:08:32.030" v="120" actId="20577"/>
        <pc:sldMkLst>
          <pc:docMk/>
          <pc:sldMk cId="2847800697" sldId="267"/>
        </pc:sldMkLst>
        <pc:spChg chg="add mod">
          <ac:chgData name="Lisa Fretschel" userId="S::lisa.fretschel@student.pk.edu.pl::abaaee10-7fa8-4a55-9538-903ecfe0c51a" providerId="AD" clId="Web-{FB263FC9-7B3D-BA21-E450-05A9E10F31EE}" dt="2024-02-08T08:08:32.030" v="120" actId="20577"/>
          <ac:spMkLst>
            <pc:docMk/>
            <pc:sldMk cId="2847800697" sldId="267"/>
            <ac:spMk id="4" creationId="{6BA55D80-344C-DF04-6E87-594736D3C6EC}"/>
          </ac:spMkLst>
        </pc:spChg>
        <pc:picChg chg="mod">
          <ac:chgData name="Lisa Fretschel" userId="S::lisa.fretschel@student.pk.edu.pl::abaaee10-7fa8-4a55-9538-903ecfe0c51a" providerId="AD" clId="Web-{FB263FC9-7B3D-BA21-E450-05A9E10F31EE}" dt="2024-02-08T08:07:56.185" v="100" actId="1076"/>
          <ac:picMkLst>
            <pc:docMk/>
            <pc:sldMk cId="2847800697" sldId="267"/>
            <ac:picMk id="2" creationId="{CC7A9039-C947-5890-2B3E-BA8E52C2DF85}"/>
          </ac:picMkLst>
        </pc:picChg>
        <pc:picChg chg="mod">
          <ac:chgData name="Lisa Fretschel" userId="S::lisa.fretschel@student.pk.edu.pl::abaaee10-7fa8-4a55-9538-903ecfe0c51a" providerId="AD" clId="Web-{FB263FC9-7B3D-BA21-E450-05A9E10F31EE}" dt="2024-02-08T08:07:57.888" v="101" actId="1076"/>
          <ac:picMkLst>
            <pc:docMk/>
            <pc:sldMk cId="2847800697" sldId="267"/>
            <ac:picMk id="8" creationId="{387F5BE6-B737-0E68-41FF-12FEB8115174}"/>
          </ac:picMkLst>
        </pc:picChg>
      </pc:sldChg>
      <pc:sldChg chg="addSp delSp modSp">
        <pc:chgData name="Lisa Fretschel" userId="S::lisa.fretschel@student.pk.edu.pl::abaaee10-7fa8-4a55-9538-903ecfe0c51a" providerId="AD" clId="Web-{FB263FC9-7B3D-BA21-E450-05A9E10F31EE}" dt="2024-02-07T20:20:11.138" v="83" actId="14100"/>
        <pc:sldMkLst>
          <pc:docMk/>
          <pc:sldMk cId="3968897313" sldId="282"/>
        </pc:sldMkLst>
        <pc:spChg chg="mod">
          <ac:chgData name="Lisa Fretschel" userId="S::lisa.fretschel@student.pk.edu.pl::abaaee10-7fa8-4a55-9538-903ecfe0c51a" providerId="AD" clId="Web-{FB263FC9-7B3D-BA21-E450-05A9E10F31EE}" dt="2024-02-07T20:09:21.808" v="10" actId="1076"/>
          <ac:spMkLst>
            <pc:docMk/>
            <pc:sldMk cId="3968897313" sldId="282"/>
            <ac:spMk id="4" creationId="{9A945F64-E135-EDEC-6971-B5A9D6B0C582}"/>
          </ac:spMkLst>
        </pc:spChg>
        <pc:spChg chg="mod">
          <ac:chgData name="Lisa Fretschel" userId="S::lisa.fretschel@student.pk.edu.pl::abaaee10-7fa8-4a55-9538-903ecfe0c51a" providerId="AD" clId="Web-{FB263FC9-7B3D-BA21-E450-05A9E10F31EE}" dt="2024-02-07T20:09:09.323" v="7" actId="1076"/>
          <ac:spMkLst>
            <pc:docMk/>
            <pc:sldMk cId="3968897313" sldId="282"/>
            <ac:spMk id="5" creationId="{342F0013-CFD2-0CC4-94F8-C8E4C3FCCEA4}"/>
          </ac:spMkLst>
        </pc:spChg>
        <pc:spChg chg="mod">
          <ac:chgData name="Lisa Fretschel" userId="S::lisa.fretschel@student.pk.edu.pl::abaaee10-7fa8-4a55-9538-903ecfe0c51a" providerId="AD" clId="Web-{FB263FC9-7B3D-BA21-E450-05A9E10F31EE}" dt="2024-02-07T20:09:12.011" v="8" actId="1076"/>
          <ac:spMkLst>
            <pc:docMk/>
            <pc:sldMk cId="3968897313" sldId="282"/>
            <ac:spMk id="6" creationId="{1028C45C-5B0D-30C9-0C66-F96E4C9C8540}"/>
          </ac:spMkLst>
        </pc:spChg>
        <pc:spChg chg="mod">
          <ac:chgData name="Lisa Fretschel" userId="S::lisa.fretschel@student.pk.edu.pl::abaaee10-7fa8-4a55-9538-903ecfe0c51a" providerId="AD" clId="Web-{FB263FC9-7B3D-BA21-E450-05A9E10F31EE}" dt="2024-02-07T20:09:04.370" v="6" actId="1076"/>
          <ac:spMkLst>
            <pc:docMk/>
            <pc:sldMk cId="3968897313" sldId="282"/>
            <ac:spMk id="7" creationId="{56E3C617-A2B4-8794-55A0-6F14B70DB42D}"/>
          </ac:spMkLst>
        </pc:spChg>
        <pc:spChg chg="add mod">
          <ac:chgData name="Lisa Fretschel" userId="S::lisa.fretschel@student.pk.edu.pl::abaaee10-7fa8-4a55-9538-903ecfe0c51a" providerId="AD" clId="Web-{FB263FC9-7B3D-BA21-E450-05A9E10F31EE}" dt="2024-02-07T20:10:25.559" v="56" actId="20577"/>
          <ac:spMkLst>
            <pc:docMk/>
            <pc:sldMk cId="3968897313" sldId="282"/>
            <ac:spMk id="9" creationId="{BDED3A0A-1987-97DC-B89F-0FBAC8FC34E7}"/>
          </ac:spMkLst>
        </pc:spChg>
        <pc:spChg chg="add mod">
          <ac:chgData name="Lisa Fretschel" userId="S::lisa.fretschel@student.pk.edu.pl::abaaee10-7fa8-4a55-9538-903ecfe0c51a" providerId="AD" clId="Web-{FB263FC9-7B3D-BA21-E450-05A9E10F31EE}" dt="2024-02-07T20:10:36.341" v="64" actId="20577"/>
          <ac:spMkLst>
            <pc:docMk/>
            <pc:sldMk cId="3968897313" sldId="282"/>
            <ac:spMk id="10" creationId="{CB543CA7-BD70-BD66-053C-EAC86E02945B}"/>
          </ac:spMkLst>
        </pc:spChg>
        <pc:picChg chg="add mod">
          <ac:chgData name="Lisa Fretschel" userId="S::lisa.fretschel@student.pk.edu.pl::abaaee10-7fa8-4a55-9538-903ecfe0c51a" providerId="AD" clId="Web-{FB263FC9-7B3D-BA21-E450-05A9E10F31EE}" dt="2024-02-07T20:09:16.089" v="9" actId="1076"/>
          <ac:picMkLst>
            <pc:docMk/>
            <pc:sldMk cId="3968897313" sldId="282"/>
            <ac:picMk id="8" creationId="{D07D546A-FE97-FCC4-E487-35E09D3601E0}"/>
          </ac:picMkLst>
        </pc:picChg>
        <pc:picChg chg="add del mod">
          <ac:chgData name="Lisa Fretschel" userId="S::lisa.fretschel@student.pk.edu.pl::abaaee10-7fa8-4a55-9538-903ecfe0c51a" providerId="AD" clId="Web-{FB263FC9-7B3D-BA21-E450-05A9E10F31EE}" dt="2024-02-07T20:16:21.648" v="69"/>
          <ac:picMkLst>
            <pc:docMk/>
            <pc:sldMk cId="3968897313" sldId="282"/>
            <ac:picMk id="11" creationId="{A8DF5770-0229-CB45-4C59-8B3C55FDA01F}"/>
          </ac:picMkLst>
        </pc:picChg>
        <pc:picChg chg="add del mod">
          <ac:chgData name="Lisa Fretschel" userId="S::lisa.fretschel@student.pk.edu.pl::abaaee10-7fa8-4a55-9538-903ecfe0c51a" providerId="AD" clId="Web-{FB263FC9-7B3D-BA21-E450-05A9E10F31EE}" dt="2024-02-07T20:18:30.104" v="74"/>
          <ac:picMkLst>
            <pc:docMk/>
            <pc:sldMk cId="3968897313" sldId="282"/>
            <ac:picMk id="12" creationId="{66473B45-D254-0100-4CB6-396A8E295F63}"/>
          </ac:picMkLst>
        </pc:picChg>
        <pc:picChg chg="add mod">
          <ac:chgData name="Lisa Fretschel" userId="S::lisa.fretschel@student.pk.edu.pl::abaaee10-7fa8-4a55-9538-903ecfe0c51a" providerId="AD" clId="Web-{FB263FC9-7B3D-BA21-E450-05A9E10F31EE}" dt="2024-02-07T20:20:11.138" v="83" actId="14100"/>
          <ac:picMkLst>
            <pc:docMk/>
            <pc:sldMk cId="3968897313" sldId="282"/>
            <ac:picMk id="14" creationId="{E9532AAB-5AD2-06B7-F178-E187C8CB369E}"/>
          </ac:picMkLst>
        </pc:picChg>
      </pc:sldChg>
      <pc:sldChg chg="modSp">
        <pc:chgData name="Lisa Fretschel" userId="S::lisa.fretschel@student.pk.edu.pl::abaaee10-7fa8-4a55-9538-903ecfe0c51a" providerId="AD" clId="Web-{FB263FC9-7B3D-BA21-E450-05A9E10F31EE}" dt="2024-02-08T10:45:37.733" v="164" actId="20577"/>
        <pc:sldMkLst>
          <pc:docMk/>
          <pc:sldMk cId="1731039471" sldId="283"/>
        </pc:sldMkLst>
        <pc:graphicFrameChg chg="modGraphic">
          <ac:chgData name="Lisa Fretschel" userId="S::lisa.fretschel@student.pk.edu.pl::abaaee10-7fa8-4a55-9538-903ecfe0c51a" providerId="AD" clId="Web-{FB263FC9-7B3D-BA21-E450-05A9E10F31EE}" dt="2024-02-08T10:45:37.733" v="164" actId="20577"/>
          <ac:graphicFrameMkLst>
            <pc:docMk/>
            <pc:sldMk cId="1731039471" sldId="283"/>
            <ac:graphicFrameMk id="7" creationId="{BE759A7A-8756-AC15-A38F-BCCDA501C4BE}"/>
          </ac:graphicFrameMkLst>
        </pc:graphicFrameChg>
      </pc:sldChg>
    </pc:docChg>
  </pc:docChgLst>
  <pc:docChgLst>
    <pc:chgData name="Lisa Fretschel" userId="S::lisa.fretschel@student.pk.edu.pl::abaaee10-7fa8-4a55-9538-903ecfe0c51a" providerId="AD" clId="Web-{70D2993A-AA5A-4BA7-AAA7-FB066BBCBFE8}"/>
    <pc:docChg chg="modSld">
      <pc:chgData name="Lisa Fretschel" userId="S::lisa.fretschel@student.pk.edu.pl::abaaee10-7fa8-4a55-9538-903ecfe0c51a" providerId="AD" clId="Web-{70D2993A-AA5A-4BA7-AAA7-FB066BBCBFE8}" dt="2024-01-21T21:42:34.671" v="10" actId="20577"/>
      <pc:docMkLst>
        <pc:docMk/>
      </pc:docMkLst>
      <pc:sldChg chg="modSp">
        <pc:chgData name="Lisa Fretschel" userId="S::lisa.fretschel@student.pk.edu.pl::abaaee10-7fa8-4a55-9538-903ecfe0c51a" providerId="AD" clId="Web-{70D2993A-AA5A-4BA7-AAA7-FB066BBCBFE8}" dt="2024-01-21T21:42:00.170" v="5" actId="20577"/>
        <pc:sldMkLst>
          <pc:docMk/>
          <pc:sldMk cId="3051108455" sldId="277"/>
        </pc:sldMkLst>
        <pc:spChg chg="mod">
          <ac:chgData name="Lisa Fretschel" userId="S::lisa.fretschel@student.pk.edu.pl::abaaee10-7fa8-4a55-9538-903ecfe0c51a" providerId="AD" clId="Web-{70D2993A-AA5A-4BA7-AAA7-FB066BBCBFE8}" dt="2024-01-21T21:42:00.170" v="5" actId="20577"/>
          <ac:spMkLst>
            <pc:docMk/>
            <pc:sldMk cId="3051108455" sldId="277"/>
            <ac:spMk id="8" creationId="{F0024A7E-E5B7-7655-CF77-C7C561328C34}"/>
          </ac:spMkLst>
        </pc:spChg>
      </pc:sldChg>
      <pc:sldChg chg="modSp">
        <pc:chgData name="Lisa Fretschel" userId="S::lisa.fretschel@student.pk.edu.pl::abaaee10-7fa8-4a55-9538-903ecfe0c51a" providerId="AD" clId="Web-{70D2993A-AA5A-4BA7-AAA7-FB066BBCBFE8}" dt="2024-01-21T21:42:34.671" v="10" actId="20577"/>
        <pc:sldMkLst>
          <pc:docMk/>
          <pc:sldMk cId="3968897313" sldId="282"/>
        </pc:sldMkLst>
        <pc:spChg chg="mod">
          <ac:chgData name="Lisa Fretschel" userId="S::lisa.fretschel@student.pk.edu.pl::abaaee10-7fa8-4a55-9538-903ecfe0c51a" providerId="AD" clId="Web-{70D2993A-AA5A-4BA7-AAA7-FB066BBCBFE8}" dt="2024-01-21T21:42:34.671" v="10" actId="20577"/>
          <ac:spMkLst>
            <pc:docMk/>
            <pc:sldMk cId="3968897313" sldId="282"/>
            <ac:spMk id="4" creationId="{9A945F64-E135-EDEC-6971-B5A9D6B0C582}"/>
          </ac:spMkLst>
        </pc:spChg>
      </pc:sldChg>
    </pc:docChg>
  </pc:docChgLst>
  <pc:docChgLst>
    <pc:chgData name="Szymon Arent" userId="S::szymon.arent@student.pk.edu.pl::865bfcb6-3d69-4b23-8277-364bb4c5b5cc" providerId="AD" clId="Web-{1FC5E7DA-7A55-CD40-79ED-729278E71FE0}"/>
    <pc:docChg chg="modSld">
      <pc:chgData name="Szymon Arent" userId="S::szymon.arent@student.pk.edu.pl::865bfcb6-3d69-4b23-8277-364bb4c5b5cc" providerId="AD" clId="Web-{1FC5E7DA-7A55-CD40-79ED-729278E71FE0}" dt="2024-01-23T19:30:20.797" v="6" actId="20577"/>
      <pc:docMkLst>
        <pc:docMk/>
      </pc:docMkLst>
      <pc:sldChg chg="modSp">
        <pc:chgData name="Szymon Arent" userId="S::szymon.arent@student.pk.edu.pl::865bfcb6-3d69-4b23-8277-364bb4c5b5cc" providerId="AD" clId="Web-{1FC5E7DA-7A55-CD40-79ED-729278E71FE0}" dt="2024-01-23T19:15:11.595" v="2"/>
        <pc:sldMkLst>
          <pc:docMk/>
          <pc:sldMk cId="1327800918" sldId="279"/>
        </pc:sldMkLst>
        <pc:picChg chg="mod">
          <ac:chgData name="Szymon Arent" userId="S::szymon.arent@student.pk.edu.pl::865bfcb6-3d69-4b23-8277-364bb4c5b5cc" providerId="AD" clId="Web-{1FC5E7DA-7A55-CD40-79ED-729278E71FE0}" dt="2024-01-23T19:15:11.595" v="2"/>
          <ac:picMkLst>
            <pc:docMk/>
            <pc:sldMk cId="1327800918" sldId="279"/>
            <ac:picMk id="6" creationId="{402DB6DC-F6BA-EDA0-03E5-C6ABBF0185AA}"/>
          </ac:picMkLst>
        </pc:picChg>
      </pc:sldChg>
      <pc:sldChg chg="modSp">
        <pc:chgData name="Szymon Arent" userId="S::szymon.arent@student.pk.edu.pl::865bfcb6-3d69-4b23-8277-364bb4c5b5cc" providerId="AD" clId="Web-{1FC5E7DA-7A55-CD40-79ED-729278E71FE0}" dt="2024-01-23T19:30:20.797" v="6" actId="20577"/>
        <pc:sldMkLst>
          <pc:docMk/>
          <pc:sldMk cId="2896036139" sldId="296"/>
        </pc:sldMkLst>
        <pc:spChg chg="mod">
          <ac:chgData name="Szymon Arent" userId="S::szymon.arent@student.pk.edu.pl::865bfcb6-3d69-4b23-8277-364bb4c5b5cc" providerId="AD" clId="Web-{1FC5E7DA-7A55-CD40-79ED-729278E71FE0}" dt="2024-01-23T19:30:20.797" v="6" actId="20577"/>
          <ac:spMkLst>
            <pc:docMk/>
            <pc:sldMk cId="2896036139" sldId="296"/>
            <ac:spMk id="4" creationId="{AF85213D-FF07-A8AE-0489-A2B32BCE595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Arkusz1!$B$1</c:f>
              <c:strCache>
                <c:ptCount val="1"/>
                <c:pt idx="0">
                  <c:v>Class distribution</c:v>
                </c:pt>
              </c:strCache>
            </c:strRef>
          </c:tx>
          <c:explosion val="13"/>
          <c:dPt>
            <c:idx val="0"/>
            <c:bubble3D val="0"/>
            <c:explosion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642-4E9E-9F0C-9CB92A5BBC25}"/>
              </c:ext>
            </c:extLst>
          </c:dPt>
          <c:dPt>
            <c:idx val="1"/>
            <c:bubble3D val="0"/>
            <c:explosion val="12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642-4E9E-9F0C-9CB92A5BBC25}"/>
              </c:ext>
            </c:extLst>
          </c:dPt>
          <c:dPt>
            <c:idx val="2"/>
            <c:bubble3D val="0"/>
            <c:explosion val="7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A642-4E9E-9F0C-9CB92A5BBC2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Arkusz1!$A$2:$A$4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2</c:v>
                </c:pt>
              </c:numCache>
            </c:numRef>
          </c:cat>
          <c:val>
            <c:numRef>
              <c:f>Arkusz1!$B$2:$B$4</c:f>
              <c:numCache>
                <c:formatCode>General</c:formatCode>
                <c:ptCount val="3"/>
                <c:pt idx="0">
                  <c:v>7</c:v>
                </c:pt>
                <c:pt idx="1">
                  <c:v>2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42-4E9E-9F0C-9CB92A5BBC2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E68A1-D7B2-4F42-8F04-619CCC6E26FF}" type="datetimeFigureOut">
              <a:rPr lang="pl-PL" smtClean="0"/>
              <a:t>29.03.2024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7B668-CAD6-4823-BEFD-F9D8B79EC7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5158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7B668-CAD6-4823-BEFD-F9D8B79EC711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850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401A4-4F94-6DED-062E-670661411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453E8D6D-79EB-8262-1F7F-3193C329EB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ED1178DF-6354-7E35-EDDC-99F78A17D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A8D4454-44C8-8AE9-77AF-8E333F0D0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7B668-CAD6-4823-BEFD-F9D8B79EC711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7678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4B66-0A09-85F3-9293-D6698C065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165EA2F-7C0C-B478-67D3-FB4F5827C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0BD3341D-DD5E-F611-4F57-8D5772896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C9277D1-257B-BA03-C7C2-BD0208598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7B668-CAD6-4823-BEFD-F9D8B79EC711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694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4B66-0A09-85F3-9293-D6698C065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165EA2F-7C0C-B478-67D3-FB4F5827C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0BD3341D-DD5E-F611-4F57-8D5772896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C9277D1-257B-BA03-C7C2-BD0208598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7B668-CAD6-4823-BEFD-F9D8B79EC711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143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4B66-0A09-85F3-9293-D6698C065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165EA2F-7C0C-B478-67D3-FB4F5827C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0BD3341D-DD5E-F611-4F57-8D5772896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C9277D1-257B-BA03-C7C2-BD0208598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7B668-CAD6-4823-BEFD-F9D8B79EC711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83529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4B66-0A09-85F3-9293-D6698C065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165EA2F-7C0C-B478-67D3-FB4F5827C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0BD3341D-DD5E-F611-4F57-8D5772896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C9277D1-257B-BA03-C7C2-BD0208598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7B668-CAD6-4823-BEFD-F9D8B79EC711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092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4B66-0A09-85F3-9293-D6698C065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165EA2F-7C0C-B478-67D3-FB4F5827C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0BD3341D-DD5E-F611-4F57-8D5772896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C9277D1-257B-BA03-C7C2-BD0208598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7B668-CAD6-4823-BEFD-F9D8B79EC711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02817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612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934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102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36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150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721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905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76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858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530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89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00120-5FD5-4848-8E9F-274DF4A71269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0834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06A30EA5-7CA8-8EB8-FAB5-DEBC27292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5178"/>
            <a:ext cx="9144000" cy="2387600"/>
          </a:xfrm>
        </p:spPr>
        <p:txBody>
          <a:bodyPr>
            <a:normAutofit/>
          </a:bodyPr>
          <a:lstStyle/>
          <a:p>
            <a:r>
              <a:rPr lang="pl-PL" dirty="0" err="1"/>
              <a:t>Points</a:t>
            </a:r>
            <a:r>
              <a:rPr lang="pl-PL" dirty="0"/>
              <a:t> for </a:t>
            </a:r>
            <a:r>
              <a:rPr lang="pl-PL" dirty="0" err="1"/>
              <a:t>presentations</a:t>
            </a:r>
            <a:r>
              <a:rPr lang="pl-PL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874224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FFD859-450A-C930-EF7E-CA74C340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D2CF60-5226-615D-3942-36DF3DEAD07D}"/>
              </a:ext>
            </a:extLst>
          </p:cNvPr>
          <p:cNvSpPr txBox="1"/>
          <p:nvPr/>
        </p:nvSpPr>
        <p:spPr>
          <a:xfrm>
            <a:off x="5777738" y="2406694"/>
            <a:ext cx="3569110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pl-PL" sz="4400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0638853A-60C9-0066-A1E5-DDDB2DF00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dirty="0"/>
              <a:t>Multi-</a:t>
            </a:r>
            <a:r>
              <a:rPr lang="pl-PL" sz="4400" dirty="0" err="1"/>
              <a:t>Label</a:t>
            </a:r>
            <a:r>
              <a:rPr lang="pl-PL" sz="4400" dirty="0"/>
              <a:t> </a:t>
            </a:r>
            <a:r>
              <a:rPr lang="pl-PL" sz="4400" dirty="0" err="1"/>
              <a:t>Classification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9315B849-4CB0-3000-B13E-E980815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</a:t>
            </a:r>
            <a:r>
              <a:rPr lang="en-US" dirty="0" err="1"/>
              <a:t>redict</a:t>
            </a:r>
            <a:r>
              <a:rPr lang="en-US" dirty="0"/>
              <a:t> 0 or more classes for each input </a:t>
            </a:r>
            <a:r>
              <a:rPr lang="pl-PL" dirty="0" err="1"/>
              <a:t>variable</a:t>
            </a:r>
            <a:r>
              <a:rPr lang="pl-PL" dirty="0"/>
              <a:t>;</a:t>
            </a:r>
          </a:p>
          <a:p>
            <a:r>
              <a:rPr lang="pl-PL" dirty="0"/>
              <a:t>I</a:t>
            </a:r>
            <a:r>
              <a:rPr lang="en-US" dirty="0" err="1"/>
              <a:t>nput</a:t>
            </a:r>
            <a:r>
              <a:rPr lang="en-US" dirty="0"/>
              <a:t> </a:t>
            </a:r>
            <a:r>
              <a:rPr lang="pl-PL" dirty="0" err="1"/>
              <a:t>variable</a:t>
            </a:r>
            <a:r>
              <a:rPr lang="en-US" dirty="0"/>
              <a:t> can have more than one label</a:t>
            </a:r>
            <a:r>
              <a:rPr lang="pl-PL" dirty="0"/>
              <a:t>;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8EF4362-6AEF-11A9-548F-44233969576D}"/>
              </a:ext>
            </a:extLst>
          </p:cNvPr>
          <p:cNvSpPr/>
          <p:nvPr/>
        </p:nvSpPr>
        <p:spPr>
          <a:xfrm>
            <a:off x="1797705" y="3717361"/>
            <a:ext cx="1635948" cy="15255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>
                <a:solidFill>
                  <a:schemeClr val="bg1"/>
                </a:solidFill>
              </a:rPr>
              <a:t>Input</a:t>
            </a:r>
          </a:p>
        </p:txBody>
      </p:sp>
      <p:pic>
        <p:nvPicPr>
          <p:cNvPr id="3" name="Grafika 2" descr="Lewa półkula mózgu z wypełnieniem pełnym">
            <a:extLst>
              <a:ext uri="{FF2B5EF4-FFF2-40B4-BE49-F238E27FC236}">
                <a16:creationId xmlns:a16="http://schemas.microsoft.com/office/drawing/2014/main" id="{FF05E1C7-559B-9B00-804B-376B01619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5880" y="3500737"/>
            <a:ext cx="1950312" cy="1950312"/>
          </a:xfrm>
          <a:prstGeom prst="rect">
            <a:avLst/>
          </a:prstGeom>
        </p:spPr>
      </p:pic>
      <p:sp>
        <p:nvSpPr>
          <p:cNvPr id="5" name="Owal 4">
            <a:extLst>
              <a:ext uri="{FF2B5EF4-FFF2-40B4-BE49-F238E27FC236}">
                <a16:creationId xmlns:a16="http://schemas.microsoft.com/office/drawing/2014/main" id="{80223032-BD50-4003-EFA3-9574B043F39C}"/>
              </a:ext>
            </a:extLst>
          </p:cNvPr>
          <p:cNvSpPr/>
          <p:nvPr/>
        </p:nvSpPr>
        <p:spPr>
          <a:xfrm>
            <a:off x="8214700" y="2591145"/>
            <a:ext cx="1261668" cy="117654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/>
              <a:t>a</a:t>
            </a:r>
            <a:endParaRPr lang="pl-PL" dirty="0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6C31251-AD6A-74EF-C064-D097527C6B14}"/>
              </a:ext>
            </a:extLst>
          </p:cNvPr>
          <p:cNvSpPr/>
          <p:nvPr/>
        </p:nvSpPr>
        <p:spPr>
          <a:xfrm>
            <a:off x="8214700" y="5336662"/>
            <a:ext cx="1261668" cy="117654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/>
              <a:t>c</a:t>
            </a: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4C61D2A0-AFC4-4791-A0D9-6352281B1A94}"/>
              </a:ext>
            </a:extLst>
          </p:cNvPr>
          <p:cNvCxnSpPr>
            <a:cxnSpLocks/>
          </p:cNvCxnSpPr>
          <p:nvPr/>
        </p:nvCxnSpPr>
        <p:spPr>
          <a:xfrm>
            <a:off x="3717117" y="4480149"/>
            <a:ext cx="790353" cy="0"/>
          </a:xfrm>
          <a:prstGeom prst="straightConnector1">
            <a:avLst/>
          </a:prstGeom>
          <a:ln w="57150">
            <a:solidFill>
              <a:schemeClr val="tx2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15E97AA5-52E1-698A-FA7B-B78EE966D8EA}"/>
              </a:ext>
            </a:extLst>
          </p:cNvPr>
          <p:cNvCxnSpPr>
            <a:cxnSpLocks/>
          </p:cNvCxnSpPr>
          <p:nvPr/>
        </p:nvCxnSpPr>
        <p:spPr>
          <a:xfrm>
            <a:off x="6570824" y="4545190"/>
            <a:ext cx="1110600" cy="0"/>
          </a:xfrm>
          <a:prstGeom prst="straightConnector1">
            <a:avLst/>
          </a:prstGeom>
          <a:ln w="57150">
            <a:solidFill>
              <a:schemeClr val="tx2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wal 11">
            <a:extLst>
              <a:ext uri="{FF2B5EF4-FFF2-40B4-BE49-F238E27FC236}">
                <a16:creationId xmlns:a16="http://schemas.microsoft.com/office/drawing/2014/main" id="{F70A2FC0-CA6F-D73A-2B66-ADE22D298450}"/>
              </a:ext>
            </a:extLst>
          </p:cNvPr>
          <p:cNvSpPr/>
          <p:nvPr/>
        </p:nvSpPr>
        <p:spPr>
          <a:xfrm>
            <a:off x="8214700" y="3956916"/>
            <a:ext cx="1261668" cy="117654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/>
              <a:t>b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23146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3E1F2D-E286-AE47-CF15-9C6BD9CA8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dirty="0" err="1"/>
              <a:t>Imbalanced</a:t>
            </a:r>
            <a:r>
              <a:rPr lang="pl-PL" sz="4400" dirty="0"/>
              <a:t> </a:t>
            </a:r>
            <a:r>
              <a:rPr lang="pl-PL" sz="4400" dirty="0" err="1"/>
              <a:t>Classification</a:t>
            </a:r>
            <a:endParaRPr lang="pl-PL" dirty="0"/>
          </a:p>
        </p:txBody>
      </p:sp>
      <p:graphicFrame>
        <p:nvGraphicFramePr>
          <p:cNvPr id="9" name="Symbol zastępczy zawartości 8">
            <a:extLst>
              <a:ext uri="{FF2B5EF4-FFF2-40B4-BE49-F238E27FC236}">
                <a16:creationId xmlns:a16="http://schemas.microsoft.com/office/drawing/2014/main" id="{3E2E4993-B12C-75B0-285B-32037B66F0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3379271"/>
              </p:ext>
            </p:extLst>
          </p:nvPr>
        </p:nvGraphicFramePr>
        <p:xfrm>
          <a:off x="5019869" y="1778249"/>
          <a:ext cx="676077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pole tekstowe 9">
            <a:extLst>
              <a:ext uri="{FF2B5EF4-FFF2-40B4-BE49-F238E27FC236}">
                <a16:creationId xmlns:a16="http://schemas.microsoft.com/office/drawing/2014/main" id="{A305D190-D225-F5A3-C150-8152CA3ABD5D}"/>
              </a:ext>
            </a:extLst>
          </p:cNvPr>
          <p:cNvSpPr txBox="1"/>
          <p:nvPr/>
        </p:nvSpPr>
        <p:spPr>
          <a:xfrm>
            <a:off x="838200" y="1968759"/>
            <a:ext cx="41816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T</a:t>
            </a:r>
            <a:r>
              <a:rPr lang="en-US" sz="2800" dirty="0"/>
              <a:t>he number of examples is unevenly distributed in each class</a:t>
            </a:r>
            <a:endParaRPr lang="pl-P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800" dirty="0"/>
          </a:p>
          <a:p>
            <a:r>
              <a:rPr lang="pl-PL" sz="2800" dirty="0"/>
              <a:t>Solutions: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/>
              <a:t>Gather</a:t>
            </a:r>
            <a:r>
              <a:rPr lang="pl-PL" sz="2800" dirty="0"/>
              <a:t> </a:t>
            </a:r>
            <a:r>
              <a:rPr lang="pl-PL" sz="2800" dirty="0" err="1"/>
              <a:t>more</a:t>
            </a:r>
            <a:r>
              <a:rPr lang="pl-PL" sz="2800" dirty="0"/>
              <a:t>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/>
              <a:t>Sampling</a:t>
            </a:r>
            <a:r>
              <a:rPr lang="pl-PL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SMOTE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/>
              <a:t>Changing</a:t>
            </a:r>
            <a:r>
              <a:rPr lang="pl-PL" sz="2800" dirty="0"/>
              <a:t> </a:t>
            </a:r>
            <a:r>
              <a:rPr lang="pl-PL" sz="2800" dirty="0" err="1"/>
              <a:t>class</a:t>
            </a:r>
            <a:r>
              <a:rPr lang="pl-PL" sz="2800" dirty="0"/>
              <a:t> </a:t>
            </a:r>
            <a:r>
              <a:rPr lang="pl-PL" sz="2800" dirty="0" err="1"/>
              <a:t>weights</a:t>
            </a:r>
            <a:endParaRPr lang="pl-PL" sz="2800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F6693AF-DAE2-B5A0-3EE6-FB8C52A2311D}"/>
              </a:ext>
            </a:extLst>
          </p:cNvPr>
          <p:cNvSpPr txBox="1"/>
          <p:nvPr/>
        </p:nvSpPr>
        <p:spPr>
          <a:xfrm>
            <a:off x="6550090" y="603121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Class </a:t>
            </a:r>
            <a:r>
              <a:rPr lang="pl-PL" sz="2400" dirty="0" err="1"/>
              <a:t>distribution</a:t>
            </a:r>
            <a:r>
              <a:rPr lang="pl-PL" sz="2400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2142104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E61BB4-7AD8-F024-02FA-4375C3B6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One-Class </a:t>
            </a:r>
            <a:r>
              <a:rPr lang="pl-PL" dirty="0" err="1"/>
              <a:t>Classification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408518-B94F-97E9-63E9-E3DF4CEF9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89" y="2086751"/>
            <a:ext cx="3631163" cy="3553127"/>
          </a:xfrm>
        </p:spPr>
        <p:txBody>
          <a:bodyPr/>
          <a:lstStyle/>
          <a:p>
            <a:r>
              <a:rPr lang="pl-PL" dirty="0"/>
              <a:t>Id</a:t>
            </a:r>
            <a:r>
              <a:rPr lang="en-US" dirty="0" err="1"/>
              <a:t>entify</a:t>
            </a:r>
            <a:r>
              <a:rPr lang="en-US" dirty="0"/>
              <a:t> objects of a specific class amongst all objects</a:t>
            </a:r>
            <a:endParaRPr lang="pl-PL" dirty="0"/>
          </a:p>
          <a:p>
            <a:r>
              <a:rPr lang="pl-PL" dirty="0"/>
              <a:t>T</a:t>
            </a:r>
            <a:r>
              <a:rPr lang="en-US" dirty="0"/>
              <a:t>raining set contain</a:t>
            </a:r>
            <a:r>
              <a:rPr lang="pl-PL" dirty="0"/>
              <a:t>s </a:t>
            </a:r>
            <a:r>
              <a:rPr lang="en-US" dirty="0"/>
              <a:t>only the objects of that class</a:t>
            </a:r>
            <a:endParaRPr lang="pl-PL" dirty="0"/>
          </a:p>
          <a:p>
            <a:r>
              <a:rPr lang="pl-PL" dirty="0" err="1"/>
              <a:t>Used</a:t>
            </a:r>
            <a:r>
              <a:rPr lang="pl-PL" dirty="0"/>
              <a:t> for </a:t>
            </a:r>
            <a:r>
              <a:rPr lang="pl-PL" dirty="0" err="1"/>
              <a:t>detectiong</a:t>
            </a:r>
            <a:r>
              <a:rPr lang="pl-PL" dirty="0"/>
              <a:t> </a:t>
            </a:r>
            <a:r>
              <a:rPr lang="pl-PL" dirty="0" err="1"/>
              <a:t>anomaly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outliers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B8E1B0-918A-9A09-46D7-F2242C0C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710" y="2086751"/>
            <a:ext cx="7556937" cy="344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43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7000">
              <a:schemeClr val="bg1">
                <a:lumMod val="95000"/>
                <a:lumOff val="5000"/>
              </a:schemeClr>
            </a:gs>
            <a:gs pos="61000">
              <a:schemeClr val="bg1">
                <a:lumMod val="85000"/>
                <a:lumOff val="15000"/>
              </a:schemeClr>
            </a:gs>
            <a:gs pos="98000">
              <a:schemeClr val="bg1">
                <a:lumMod val="65000"/>
                <a:lumOff val="35000"/>
              </a:schemeClr>
            </a:gs>
            <a:gs pos="9000">
              <a:schemeClr val="bg1"/>
            </a:gs>
          </a:gsLst>
          <a:lin ang="1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E61BB4-7AD8-F024-02FA-4375C3B64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873" y="982981"/>
            <a:ext cx="4570378" cy="1325563"/>
          </a:xfrm>
        </p:spPr>
        <p:txBody>
          <a:bodyPr/>
          <a:lstStyle/>
          <a:p>
            <a:r>
              <a:rPr lang="pl-PL" dirty="0" err="1"/>
              <a:t>Decision</a:t>
            </a:r>
            <a:r>
              <a:rPr lang="pl-PL" dirty="0"/>
              <a:t> </a:t>
            </a:r>
            <a:r>
              <a:rPr lang="pl-PL" dirty="0" err="1"/>
              <a:t>Boundary</a:t>
            </a:r>
            <a:endParaRPr lang="pl-PL" dirty="0"/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F72FCFA7-C666-D039-7004-45C552C91B14}"/>
              </a:ext>
            </a:extLst>
          </p:cNvPr>
          <p:cNvSpPr txBox="1"/>
          <p:nvPr/>
        </p:nvSpPr>
        <p:spPr>
          <a:xfrm>
            <a:off x="462873" y="2121931"/>
            <a:ext cx="45703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2400" dirty="0"/>
              <a:t>A</a:t>
            </a:r>
            <a:r>
              <a:rPr lang="en-US" sz="2400" dirty="0"/>
              <a:t> set of hyper-planes, that separates the data points into specific classes, where the algorithm switches from one class</a:t>
            </a:r>
            <a:r>
              <a:rPr lang="pl-PL" sz="2400" dirty="0"/>
              <a:t> </a:t>
            </a:r>
            <a:r>
              <a:rPr lang="en-US" sz="2400" dirty="0"/>
              <a:t>to</a:t>
            </a:r>
            <a:r>
              <a:rPr lang="pl-PL" sz="2400" dirty="0"/>
              <a:t> </a:t>
            </a:r>
            <a:r>
              <a:rPr lang="en-US" sz="2400" dirty="0"/>
              <a:t>another</a:t>
            </a:r>
            <a:r>
              <a:rPr lang="pl-PL" sz="2400" dirty="0"/>
              <a:t>.</a:t>
            </a:r>
          </a:p>
          <a:p>
            <a:endParaRPr lang="pl-PL" sz="2400" dirty="0"/>
          </a:p>
          <a:p>
            <a:endParaRPr lang="pl-PL" sz="2400" dirty="0"/>
          </a:p>
          <a:p>
            <a:pPr algn="ctr"/>
            <a:r>
              <a:rPr lang="en-US" sz="2800" b="1" dirty="0">
                <a:solidFill>
                  <a:schemeClr val="accent4"/>
                </a:solidFill>
              </a:rPr>
              <a:t>p&gt;=0.5,</a:t>
            </a:r>
            <a:r>
              <a:rPr lang="pl-PL" sz="2800" b="1" dirty="0">
                <a:solidFill>
                  <a:schemeClr val="accent4"/>
                </a:solidFill>
              </a:rPr>
              <a:t> </a:t>
            </a:r>
            <a:r>
              <a:rPr lang="en-US" sz="2800" b="1" dirty="0">
                <a:solidFill>
                  <a:schemeClr val="accent4"/>
                </a:solidFill>
              </a:rPr>
              <a:t>class=A</a:t>
            </a:r>
            <a:endParaRPr lang="en-US" sz="2800" dirty="0">
              <a:solidFill>
                <a:schemeClr val="accent4"/>
              </a:solidFill>
            </a:endParaRPr>
          </a:p>
          <a:p>
            <a:pPr algn="ctr"/>
            <a:r>
              <a:rPr lang="en-US" sz="2800" b="1" dirty="0">
                <a:solidFill>
                  <a:schemeClr val="accent4"/>
                </a:solidFill>
              </a:rPr>
              <a:t>p&lt;=0.5,</a:t>
            </a:r>
            <a:r>
              <a:rPr lang="pl-PL" sz="2800" b="1" dirty="0">
                <a:solidFill>
                  <a:schemeClr val="accent4"/>
                </a:solidFill>
              </a:rPr>
              <a:t> </a:t>
            </a:r>
            <a:r>
              <a:rPr lang="en-US" sz="2800" b="1" dirty="0">
                <a:solidFill>
                  <a:schemeClr val="accent4"/>
                </a:solidFill>
              </a:rPr>
              <a:t>class=B</a:t>
            </a:r>
            <a:endParaRPr lang="en-US" sz="2800" dirty="0">
              <a:solidFill>
                <a:schemeClr val="accent4"/>
              </a:solidFill>
            </a:endParaRPr>
          </a:p>
        </p:txBody>
      </p:sp>
      <p:pic>
        <p:nvPicPr>
          <p:cNvPr id="8" name="Obraz 7" descr="Obraz zawierający tekst, linia, diagram, Wykres&#10;&#10;Opis wygenerowany automatycznie">
            <a:extLst>
              <a:ext uri="{FF2B5EF4-FFF2-40B4-BE49-F238E27FC236}">
                <a16:creationId xmlns:a16="http://schemas.microsoft.com/office/drawing/2014/main" id="{44A17D04-945C-3E41-5147-3267DD8C4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809" y="1459150"/>
            <a:ext cx="6311234" cy="433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33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Symbol zastępczy zawartości 21" descr="Obraz zawierający tekst, zrzut ekranu, Wielobarwność, Grafika&#10;&#10;Opis wygenerowany automatycznie">
            <a:extLst>
              <a:ext uri="{FF2B5EF4-FFF2-40B4-BE49-F238E27FC236}">
                <a16:creationId xmlns:a16="http://schemas.microsoft.com/office/drawing/2014/main" id="{8C40A76F-A55D-4478-1520-8B211FF54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" b="6380"/>
          <a:stretch/>
        </p:blipFill>
        <p:spPr>
          <a:xfrm>
            <a:off x="2624993" y="0"/>
            <a:ext cx="9669642" cy="6857990"/>
          </a:xfrm>
          <a:prstGeom prst="rect">
            <a:avLst/>
          </a:prstGeom>
        </p:spPr>
      </p:pic>
      <p:sp>
        <p:nvSpPr>
          <p:cNvPr id="32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47C8DB9-BE43-9C71-0D56-30F5FBA6C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pl-PL" sz="4000" dirty="0" err="1"/>
              <a:t>Types</a:t>
            </a:r>
            <a:r>
              <a:rPr lang="pl-PL" sz="4000" dirty="0"/>
              <a:t> of </a:t>
            </a:r>
            <a:r>
              <a:rPr lang="pl-PL" sz="4000" dirty="0" err="1"/>
              <a:t>decision</a:t>
            </a:r>
            <a:r>
              <a:rPr lang="pl-PL" sz="4000" dirty="0"/>
              <a:t> </a:t>
            </a:r>
            <a:r>
              <a:rPr lang="pl-PL" sz="4000" dirty="0" err="1"/>
              <a:t>boundaries</a:t>
            </a:r>
            <a:endParaRPr lang="pl-PL" sz="40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67B6C59-D947-9C46-2C74-6985EECBE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pl-PL" dirty="0" err="1"/>
              <a:t>Linear</a:t>
            </a:r>
            <a:endParaRPr lang="pl-PL" dirty="0"/>
          </a:p>
          <a:p>
            <a:r>
              <a:rPr lang="pl-PL" dirty="0"/>
              <a:t>Non-</a:t>
            </a:r>
            <a:r>
              <a:rPr lang="pl-PL" dirty="0" err="1"/>
              <a:t>linear</a:t>
            </a:r>
            <a:endParaRPr lang="pl-PL" dirty="0"/>
          </a:p>
          <a:p>
            <a:r>
              <a:rPr lang="pl-PL" dirty="0"/>
              <a:t>With hard </a:t>
            </a:r>
            <a:r>
              <a:rPr lang="pl-PL" dirty="0" err="1"/>
              <a:t>margin</a:t>
            </a:r>
            <a:endParaRPr lang="pl-PL" dirty="0"/>
          </a:p>
          <a:p>
            <a:r>
              <a:rPr lang="pl-PL" dirty="0"/>
              <a:t>With </a:t>
            </a:r>
            <a:r>
              <a:rPr lang="pl-PL" dirty="0" err="1"/>
              <a:t>soft</a:t>
            </a:r>
            <a:r>
              <a:rPr lang="pl-PL" dirty="0"/>
              <a:t> </a:t>
            </a:r>
            <a:r>
              <a:rPr lang="pl-PL" dirty="0" err="1"/>
              <a:t>margin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55878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68B0CFE-3F83-28F5-B815-EB2294C1C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399" y="491783"/>
            <a:ext cx="4965202" cy="1325563"/>
          </a:xfrm>
        </p:spPr>
        <p:txBody>
          <a:bodyPr/>
          <a:lstStyle/>
          <a:p>
            <a:r>
              <a:rPr lang="pl-PL" dirty="0"/>
              <a:t>Hard and </a:t>
            </a:r>
            <a:r>
              <a:rPr lang="pl-PL" dirty="0" err="1"/>
              <a:t>soft</a:t>
            </a:r>
            <a:r>
              <a:rPr lang="pl-PL" dirty="0"/>
              <a:t> </a:t>
            </a:r>
            <a:r>
              <a:rPr lang="pl-PL" dirty="0" err="1"/>
              <a:t>margin</a:t>
            </a:r>
            <a:endParaRPr lang="pl-PL" dirty="0"/>
          </a:p>
        </p:txBody>
      </p:sp>
      <p:pic>
        <p:nvPicPr>
          <p:cNvPr id="8" name="Symbol zastępczy zawartości 4" descr="Obraz zawierający linia, zrzut ekranu, Wielobarwność, diagram&#10;&#10;Opis wygenerowany automatycznie">
            <a:extLst>
              <a:ext uri="{FF2B5EF4-FFF2-40B4-BE49-F238E27FC236}">
                <a16:creationId xmlns:a16="http://schemas.microsoft.com/office/drawing/2014/main" id="{EC3D4B2A-25FD-32C6-9CC1-FB031B73A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8333"/>
            <a:ext cx="4965202" cy="3776479"/>
          </a:xfrm>
        </p:spPr>
      </p:pic>
      <p:pic>
        <p:nvPicPr>
          <p:cNvPr id="10" name="Obraz 9" descr="Obraz zawierający zrzut ekranu, Wielobarwność, diagram&#10;&#10;Opis wygenerowany automatycznie">
            <a:extLst>
              <a:ext uri="{FF2B5EF4-FFF2-40B4-BE49-F238E27FC236}">
                <a16:creationId xmlns:a16="http://schemas.microsoft.com/office/drawing/2014/main" id="{5E5D2970-77C9-B3D7-E195-083C9BB79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00" y="1991756"/>
            <a:ext cx="5138938" cy="381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63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931F16-9F39-4DC0-C325-97A3C3980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053" y="2766218"/>
            <a:ext cx="4935894" cy="1325563"/>
          </a:xfrm>
        </p:spPr>
        <p:txBody>
          <a:bodyPr>
            <a:normAutofit/>
          </a:bodyPr>
          <a:lstStyle/>
          <a:p>
            <a:r>
              <a:rPr lang="pl-PL" sz="6000" dirty="0"/>
              <a:t>Notebook s2_2</a:t>
            </a:r>
          </a:p>
        </p:txBody>
      </p:sp>
    </p:spTree>
    <p:extLst>
      <p:ext uri="{BB962C8B-B14F-4D97-AF65-F5344CB8AC3E}">
        <p14:creationId xmlns:p14="http://schemas.microsoft.com/office/powerpoint/2010/main" val="1437037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zrzut ekranu, Grafika, Sztuka fraktalna, technologia&#10;&#10;Opis wygenerowany automatycznie">
            <a:extLst>
              <a:ext uri="{FF2B5EF4-FFF2-40B4-BE49-F238E27FC236}">
                <a16:creationId xmlns:a16="http://schemas.microsoft.com/office/drawing/2014/main" id="{DE3E9FD9-8297-D150-C896-796DD35134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6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0" r="1339"/>
          <a:stretch/>
        </p:blipFill>
        <p:spPr>
          <a:xfrm>
            <a:off x="-435429" y="-70338"/>
            <a:ext cx="12960000" cy="6858000"/>
          </a:xfrm>
          <a:prstGeom prst="rect">
            <a:avLst/>
          </a:prstGeom>
          <a:solidFill>
            <a:schemeClr val="bg1">
              <a:alpha val="6000"/>
            </a:schemeClr>
          </a:solidFill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34F213C-FAB0-BA1D-6565-5303B1D6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09" y="365125"/>
            <a:ext cx="10515600" cy="1325563"/>
          </a:xfrm>
        </p:spPr>
        <p:txBody>
          <a:bodyPr/>
          <a:lstStyle/>
          <a:p>
            <a:r>
              <a:rPr lang="pl-PL" dirty="0"/>
              <a:t>Learning </a:t>
            </a:r>
            <a:r>
              <a:rPr lang="pl-PL" dirty="0" err="1"/>
              <a:t>process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19B979F-93C6-085D-B9E8-D26AB8D94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209" y="1825625"/>
            <a:ext cx="9565432" cy="4565844"/>
          </a:xfrm>
        </p:spPr>
        <p:txBody>
          <a:bodyPr>
            <a:normAutofit/>
          </a:bodyPr>
          <a:lstStyle/>
          <a:p>
            <a:r>
              <a:rPr lang="pl-PL" dirty="0" err="1"/>
              <a:t>Function</a:t>
            </a:r>
            <a:r>
              <a:rPr lang="pl-PL" dirty="0"/>
              <a:t> </a:t>
            </a:r>
            <a:r>
              <a:rPr lang="en-US" dirty="0"/>
              <a:t>iterates over the training data and updates the model parameters to minimize the loss function</a:t>
            </a:r>
            <a:r>
              <a:rPr lang="pl-PL" dirty="0"/>
              <a:t> and </a:t>
            </a:r>
            <a:r>
              <a:rPr lang="pl-PL" dirty="0" err="1"/>
              <a:t>errors</a:t>
            </a:r>
            <a:r>
              <a:rPr lang="pl-PL" dirty="0"/>
              <a:t>.</a:t>
            </a:r>
          </a:p>
          <a:p>
            <a:r>
              <a:rPr lang="pl-PL" dirty="0" err="1"/>
              <a:t>Loss</a:t>
            </a:r>
            <a:r>
              <a:rPr lang="pl-PL" dirty="0"/>
              <a:t> </a:t>
            </a:r>
            <a:r>
              <a:rPr lang="pl-PL" dirty="0" err="1"/>
              <a:t>function</a:t>
            </a:r>
            <a:r>
              <a:rPr lang="pl-PL" dirty="0"/>
              <a:t> - </a:t>
            </a:r>
            <a:r>
              <a:rPr lang="en-US" dirty="0"/>
              <a:t>the difference between a mode</a:t>
            </a:r>
            <a:r>
              <a:rPr lang="pl-PL" dirty="0"/>
              <a:t>l</a:t>
            </a:r>
            <a:r>
              <a:rPr lang="en-US" dirty="0"/>
              <a:t>’s predictions and the actual target value in the dataset</a:t>
            </a:r>
            <a:endParaRPr lang="pl-PL" dirty="0"/>
          </a:p>
          <a:p>
            <a:pPr lvl="1"/>
            <a:r>
              <a:rPr lang="pl-PL" dirty="0" err="1"/>
              <a:t>Binary</a:t>
            </a:r>
            <a:r>
              <a:rPr lang="pl-PL" dirty="0"/>
              <a:t> cross-</a:t>
            </a:r>
            <a:r>
              <a:rPr lang="pl-PL" dirty="0" err="1"/>
              <a:t>entropy</a:t>
            </a:r>
            <a:r>
              <a:rPr lang="pl-PL" dirty="0"/>
              <a:t>/ </a:t>
            </a:r>
            <a:r>
              <a:rPr lang="pl-PL" dirty="0" err="1"/>
              <a:t>logistic</a:t>
            </a:r>
            <a:r>
              <a:rPr lang="pl-PL" dirty="0"/>
              <a:t> </a:t>
            </a:r>
            <a:r>
              <a:rPr lang="pl-PL" dirty="0" err="1"/>
              <a:t>loss</a:t>
            </a:r>
            <a:endParaRPr lang="pl-PL" dirty="0"/>
          </a:p>
          <a:p>
            <a:pPr lvl="1"/>
            <a:r>
              <a:rPr lang="pl-PL" dirty="0" err="1"/>
              <a:t>Categorical</a:t>
            </a:r>
            <a:r>
              <a:rPr lang="pl-PL" dirty="0"/>
              <a:t> cross-</a:t>
            </a:r>
            <a:r>
              <a:rPr lang="pl-PL" dirty="0" err="1"/>
              <a:t>entropy</a:t>
            </a:r>
            <a:endParaRPr lang="pl-PL" dirty="0"/>
          </a:p>
          <a:p>
            <a:pPr lvl="1"/>
            <a:r>
              <a:rPr lang="pl-PL" dirty="0" err="1"/>
              <a:t>Hinge</a:t>
            </a:r>
            <a:r>
              <a:rPr lang="pl-PL" dirty="0"/>
              <a:t> </a:t>
            </a:r>
            <a:r>
              <a:rPr lang="pl-PL" dirty="0" err="1"/>
              <a:t>loss</a:t>
            </a:r>
            <a:endParaRPr lang="pl-PL" dirty="0"/>
          </a:p>
          <a:p>
            <a:pPr lvl="1"/>
            <a:r>
              <a:rPr lang="pl-PL" dirty="0" err="1"/>
              <a:t>Squared</a:t>
            </a:r>
            <a:r>
              <a:rPr lang="pl-PL" dirty="0"/>
              <a:t> </a:t>
            </a:r>
            <a:r>
              <a:rPr lang="pl-PL" dirty="0" err="1"/>
              <a:t>hinge</a:t>
            </a:r>
            <a:r>
              <a:rPr lang="pl-PL" dirty="0"/>
              <a:t> </a:t>
            </a:r>
            <a:r>
              <a:rPr lang="pl-PL" dirty="0" err="1"/>
              <a:t>loss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509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ABE61BB4-7AD8-F024-02FA-4375C3B64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0" y="2766218"/>
            <a:ext cx="4191000" cy="1325563"/>
          </a:xfrm>
        </p:spPr>
        <p:txBody>
          <a:bodyPr/>
          <a:lstStyle/>
          <a:p>
            <a:r>
              <a:rPr lang="pl-PL" dirty="0"/>
              <a:t>Model </a:t>
            </a:r>
            <a:r>
              <a:rPr lang="pl-PL" dirty="0" err="1"/>
              <a:t>evaluation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47165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9E408518-B94F-97E9-63E9-E3DF4CEF93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3020" y="3862872"/>
                <a:ext cx="10571584" cy="2575249"/>
              </a:xfrm>
            </p:spPr>
            <p:txBody>
              <a:bodyPr numCol="2"/>
              <a:lstStyle/>
              <a:p>
                <a:r>
                  <a:rPr lang="pl-PL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pl-PL" dirty="0"/>
                  <a:t> </a:t>
                </a:r>
              </a:p>
              <a:p>
                <a:r>
                  <a:rPr lang="pl-PL" dirty="0"/>
                  <a:t>Error </a:t>
                </a:r>
                <a:r>
                  <a:rPr lang="pl-PL" dirty="0" err="1"/>
                  <a:t>rate</a:t>
                </a:r>
                <a:r>
                  <a:rPr lang="pl-PL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num>
                      <m:den>
                        <m:r>
                          <a:rPr lang="pl-PL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pl-PL" dirty="0"/>
              </a:p>
              <a:p>
                <a:r>
                  <a:rPr lang="pl-PL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pl-PL" dirty="0"/>
                  <a:t> </a:t>
                </a:r>
              </a:p>
              <a:p>
                <a:r>
                  <a:rPr lang="pl-PL" dirty="0" err="1"/>
                  <a:t>Recall</a:t>
                </a:r>
                <a:r>
                  <a:rPr lang="pl-PL" dirty="0"/>
                  <a:t>/</a:t>
                </a:r>
                <a:r>
                  <a:rPr lang="pl-PL" dirty="0" err="1"/>
                  <a:t>Sensitivity</a:t>
                </a:r>
                <a:r>
                  <a:rPr lang="pl-PL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pl-PL" dirty="0"/>
                  <a:t> </a:t>
                </a:r>
              </a:p>
              <a:p>
                <a:r>
                  <a:rPr lang="pl-PL" dirty="0" err="1"/>
                  <a:t>Specificity</a:t>
                </a:r>
                <a:r>
                  <a:rPr lang="pl-PL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pl-PL" dirty="0"/>
                  <a:t> </a:t>
                </a:r>
              </a:p>
              <a:p>
                <a:r>
                  <a:rPr lang="pl-PL" dirty="0"/>
                  <a:t>F1 </a:t>
                </a:r>
                <a:r>
                  <a:rPr lang="pl-PL" dirty="0" err="1"/>
                  <a:t>score</a:t>
                </a:r>
                <a:r>
                  <a:rPr lang="pl-PL" dirty="0"/>
                  <a:t> = 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2∗</m:t>
                    </m:r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den>
                    </m:f>
                  </m:oMath>
                </a14:m>
                <a:endParaRPr lang="pl-PL" dirty="0"/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9E408518-B94F-97E9-63E9-E3DF4CEF93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3020" y="3862872"/>
                <a:ext cx="10571584" cy="2575249"/>
              </a:xfrm>
              <a:blipFill>
                <a:blip r:embed="rId2"/>
                <a:stretch>
                  <a:fillRect l="-1038" t="-71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64E4F6A8-9073-D53E-C9A3-6A3099382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03230"/>
              </p:ext>
            </p:extLst>
          </p:nvPr>
        </p:nvGraphicFramePr>
        <p:xfrm>
          <a:off x="2032000" y="1551272"/>
          <a:ext cx="727953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868">
                  <a:extLst>
                    <a:ext uri="{9D8B030D-6E8A-4147-A177-3AD203B41FA5}">
                      <a16:colId xmlns:a16="http://schemas.microsoft.com/office/drawing/2014/main" val="375283331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907729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25388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l-PL" sz="20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000" dirty="0" err="1"/>
                        <a:t>Predicted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Positive</a:t>
                      </a:r>
                      <a:endParaRPr lang="pl-P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dirty="0" err="1"/>
                        <a:t>Predicted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Negative</a:t>
                      </a:r>
                      <a:endParaRPr lang="pl-P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476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dirty="0" err="1"/>
                        <a:t>Actual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Positive</a:t>
                      </a:r>
                      <a:endParaRPr lang="pl-P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dirty="0"/>
                        <a:t>True </a:t>
                      </a:r>
                      <a:r>
                        <a:rPr lang="pl-PL" sz="2000" dirty="0" err="1"/>
                        <a:t>Positive</a:t>
                      </a:r>
                      <a:endParaRPr lang="pl-P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dirty="0" err="1"/>
                        <a:t>False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Negative</a:t>
                      </a:r>
                      <a:endParaRPr lang="pl-PL" sz="20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669980"/>
                  </a:ext>
                </a:extLst>
              </a:tr>
              <a:tr h="207652">
                <a:tc>
                  <a:txBody>
                    <a:bodyPr/>
                    <a:lstStyle/>
                    <a:p>
                      <a:r>
                        <a:rPr lang="pl-PL" sz="2000" dirty="0" err="1"/>
                        <a:t>Actual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Negative</a:t>
                      </a:r>
                      <a:endParaRPr lang="pl-P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dirty="0" err="1"/>
                        <a:t>False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Positive</a:t>
                      </a:r>
                      <a:endParaRPr lang="pl-PL" sz="20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2000" dirty="0"/>
                        <a:t>True </a:t>
                      </a:r>
                      <a:r>
                        <a:rPr lang="pl-PL" sz="2000" dirty="0" err="1"/>
                        <a:t>Negative</a:t>
                      </a:r>
                      <a:endParaRPr lang="pl-P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605115"/>
                  </a:ext>
                </a:extLst>
              </a:tr>
            </a:tbl>
          </a:graphicData>
        </a:graphic>
      </p:graphicFrame>
      <p:sp>
        <p:nvSpPr>
          <p:cNvPr id="11" name="pole tekstowe 10">
            <a:extLst>
              <a:ext uri="{FF2B5EF4-FFF2-40B4-BE49-F238E27FC236}">
                <a16:creationId xmlns:a16="http://schemas.microsoft.com/office/drawing/2014/main" id="{EC11FDBA-D19A-1360-66C6-E8BC0ED652D4}"/>
              </a:ext>
            </a:extLst>
          </p:cNvPr>
          <p:cNvSpPr txBox="1"/>
          <p:nvPr/>
        </p:nvSpPr>
        <p:spPr>
          <a:xfrm>
            <a:off x="4217436" y="2838975"/>
            <a:ext cx="1621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err="1">
                <a:solidFill>
                  <a:schemeClr val="accent4"/>
                </a:solidFill>
              </a:rPr>
              <a:t>Type</a:t>
            </a:r>
            <a:r>
              <a:rPr lang="pl-PL" sz="2400" dirty="0">
                <a:solidFill>
                  <a:schemeClr val="accent4"/>
                </a:solidFill>
              </a:rPr>
              <a:t> I Error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E47981D-F662-34E2-D20F-5A8D6C193219}"/>
              </a:ext>
            </a:extLst>
          </p:cNvPr>
          <p:cNvSpPr txBox="1"/>
          <p:nvPr/>
        </p:nvSpPr>
        <p:spPr>
          <a:xfrm>
            <a:off x="9618824" y="1914799"/>
            <a:ext cx="1698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err="1">
                <a:solidFill>
                  <a:schemeClr val="accent4"/>
                </a:solidFill>
              </a:rPr>
              <a:t>Type</a:t>
            </a:r>
            <a:r>
              <a:rPr lang="pl-PL" sz="2400" dirty="0">
                <a:solidFill>
                  <a:schemeClr val="accent4"/>
                </a:solidFill>
              </a:rPr>
              <a:t> II Error</a:t>
            </a:r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2E032815-4A48-55E3-4A04-5D0993946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0" y="123418"/>
            <a:ext cx="4191000" cy="1325563"/>
          </a:xfrm>
        </p:spPr>
        <p:txBody>
          <a:bodyPr/>
          <a:lstStyle/>
          <a:p>
            <a:r>
              <a:rPr lang="pl-PL" dirty="0"/>
              <a:t>Model </a:t>
            </a:r>
            <a:r>
              <a:rPr lang="pl-PL" dirty="0" err="1"/>
              <a:t>metrics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78917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text on a black background&#10;&#10;Description automatically generated">
            <a:extLst>
              <a:ext uri="{FF2B5EF4-FFF2-40B4-BE49-F238E27FC236}">
                <a16:creationId xmlns:a16="http://schemas.microsoft.com/office/drawing/2014/main" id="{64E6B2CD-060F-7334-F3B4-422B81FB72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00"/>
                    </a14:imgEffect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81" y="5675788"/>
            <a:ext cx="3784932" cy="1036552"/>
          </a:xfrm>
          <a:prstGeom prst="rect">
            <a:avLst/>
          </a:prstGeom>
        </p:spPr>
      </p:pic>
      <p:sp>
        <p:nvSpPr>
          <p:cNvPr id="4" name="Podtytuł 3">
            <a:extLst>
              <a:ext uri="{FF2B5EF4-FFF2-40B4-BE49-F238E27FC236}">
                <a16:creationId xmlns:a16="http://schemas.microsoft.com/office/drawing/2014/main" id="{B49FEB92-7EE5-3832-3B9E-304312F96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0206" y="1496961"/>
            <a:ext cx="9871587" cy="1209368"/>
          </a:xfrm>
        </p:spPr>
        <p:txBody>
          <a:bodyPr>
            <a:noAutofit/>
          </a:bodyPr>
          <a:lstStyle/>
          <a:p>
            <a:r>
              <a:rPr lang="pl-PL" sz="7200" dirty="0" err="1"/>
              <a:t>Artificial</a:t>
            </a:r>
            <a:r>
              <a:rPr lang="pl-PL" sz="7200" dirty="0"/>
              <a:t> </a:t>
            </a:r>
            <a:r>
              <a:rPr lang="pl-PL" sz="7200" dirty="0" err="1"/>
              <a:t>Intelligence</a:t>
            </a:r>
            <a:r>
              <a:rPr lang="pl-PL" sz="7200" dirty="0"/>
              <a:t> </a:t>
            </a:r>
            <a:br>
              <a:rPr lang="pl-PL" sz="7200" dirty="0"/>
            </a:br>
            <a:r>
              <a:rPr lang="pl-PL" sz="7200" dirty="0"/>
              <a:t>&amp; </a:t>
            </a:r>
            <a:br>
              <a:rPr lang="pl-PL" sz="7200" dirty="0"/>
            </a:br>
            <a:r>
              <a:rPr lang="pl-PL" sz="7200" dirty="0" err="1"/>
              <a:t>Decision</a:t>
            </a:r>
            <a:r>
              <a:rPr lang="pl-PL" sz="7200" dirty="0"/>
              <a:t> Systems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6C2CD5B-EEDA-D9C6-8194-B1822E6AC120}"/>
              </a:ext>
            </a:extLst>
          </p:cNvPr>
          <p:cNvSpPr txBox="1"/>
          <p:nvPr/>
        </p:nvSpPr>
        <p:spPr>
          <a:xfrm>
            <a:off x="9918075" y="5932454"/>
            <a:ext cx="1829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rgbClr val="00B0F0"/>
                </a:solidFill>
              </a:rPr>
              <a:t>13.03.2024</a:t>
            </a:r>
          </a:p>
        </p:txBody>
      </p:sp>
    </p:spTree>
    <p:extLst>
      <p:ext uri="{BB962C8B-B14F-4D97-AF65-F5344CB8AC3E}">
        <p14:creationId xmlns:p14="http://schemas.microsoft.com/office/powerpoint/2010/main" val="3930343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ostokąt 13">
            <a:extLst>
              <a:ext uri="{FF2B5EF4-FFF2-40B4-BE49-F238E27FC236}">
                <a16:creationId xmlns:a16="http://schemas.microsoft.com/office/drawing/2014/main" id="{EE47114D-47CF-50DC-2CCD-B11ACDBC287A}"/>
              </a:ext>
            </a:extLst>
          </p:cNvPr>
          <p:cNvSpPr/>
          <p:nvPr/>
        </p:nvSpPr>
        <p:spPr>
          <a:xfrm>
            <a:off x="1436912" y="365125"/>
            <a:ext cx="9069355" cy="47760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A31EF19-28C5-03DE-948C-F0756CCDC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418" y="5360825"/>
            <a:ext cx="6227163" cy="1325563"/>
          </a:xfrm>
        </p:spPr>
        <p:txBody>
          <a:bodyPr/>
          <a:lstStyle/>
          <a:p>
            <a:r>
              <a:rPr lang="pl-PL" dirty="0" err="1"/>
              <a:t>Precission-Recall</a:t>
            </a:r>
            <a:r>
              <a:rPr lang="pl-PL" dirty="0"/>
              <a:t> </a:t>
            </a:r>
            <a:r>
              <a:rPr lang="pl-PL" dirty="0" err="1"/>
              <a:t>Tradeoff</a:t>
            </a:r>
            <a:endParaRPr lang="pl-PL" dirty="0"/>
          </a:p>
        </p:txBody>
      </p:sp>
      <p:pic>
        <p:nvPicPr>
          <p:cNvPr id="13" name="Symbol zastępczy zawartości 12" descr="Obraz zawierający linia, Wykres, zrzut ekranu, diagram&#10;&#10;Opis wygenerowany automatycznie">
            <a:extLst>
              <a:ext uri="{FF2B5EF4-FFF2-40B4-BE49-F238E27FC236}">
                <a16:creationId xmlns:a16="http://schemas.microsoft.com/office/drawing/2014/main" id="{60B3AB03-E10D-900D-4114-014CFC850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885" y="489630"/>
            <a:ext cx="9183411" cy="4527033"/>
          </a:xfrm>
        </p:spPr>
      </p:pic>
    </p:spTree>
    <p:extLst>
      <p:ext uri="{BB962C8B-B14F-4D97-AF65-F5344CB8AC3E}">
        <p14:creationId xmlns:p14="http://schemas.microsoft.com/office/powerpoint/2010/main" val="2545355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58C36E-322A-BDBC-DE41-799FB455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9" y="1886621"/>
            <a:ext cx="10515600" cy="1325563"/>
          </a:xfrm>
        </p:spPr>
        <p:txBody>
          <a:bodyPr/>
          <a:lstStyle/>
          <a:p>
            <a:r>
              <a:rPr lang="pl-PL" dirty="0"/>
              <a:t>AUC-ROC</a:t>
            </a:r>
          </a:p>
        </p:txBody>
      </p:sp>
      <p:pic>
        <p:nvPicPr>
          <p:cNvPr id="13" name="Obraz 12" descr="Obraz zawierający tekst, linia, diagram, Czcionka&#10;&#10;Opis wygenerowany automatycznie">
            <a:extLst>
              <a:ext uri="{FF2B5EF4-FFF2-40B4-BE49-F238E27FC236}">
                <a16:creationId xmlns:a16="http://schemas.microsoft.com/office/drawing/2014/main" id="{6EFFFB9C-2D52-F5BE-E49B-AC2751238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376" y="502353"/>
            <a:ext cx="5853294" cy="5853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48A23AEF-3EC5-077F-168C-2CA7350E9801}"/>
                  </a:ext>
                </a:extLst>
              </p:cNvPr>
              <p:cNvSpPr txBox="1"/>
              <p:nvPr/>
            </p:nvSpPr>
            <p:spPr>
              <a:xfrm>
                <a:off x="405330" y="3212184"/>
                <a:ext cx="5264072" cy="1134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l-PL" sz="2800" dirty="0"/>
                  <a:t>True </a:t>
                </a:r>
                <a:r>
                  <a:rPr lang="pl-PL" sz="2800" dirty="0" err="1"/>
                  <a:t>positive</a:t>
                </a:r>
                <a:r>
                  <a:rPr lang="pl-PL" sz="2800" dirty="0"/>
                  <a:t> </a:t>
                </a:r>
                <a:r>
                  <a:rPr lang="pl-PL" sz="2800" dirty="0" err="1"/>
                  <a:t>rate</a:t>
                </a:r>
                <a:r>
                  <a:rPr lang="pl-PL" sz="2800" dirty="0"/>
                  <a:t> = </a:t>
                </a:r>
                <a:r>
                  <a:rPr lang="pl-PL" sz="2800" dirty="0" err="1"/>
                  <a:t>sensitivity</a:t>
                </a:r>
                <a:endParaRPr lang="pl-PL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l-PL" sz="2800" dirty="0" err="1"/>
                  <a:t>False</a:t>
                </a:r>
                <a:r>
                  <a:rPr lang="pl-PL" sz="2800" dirty="0"/>
                  <a:t> </a:t>
                </a:r>
                <a:r>
                  <a:rPr lang="pl-PL" sz="2800" dirty="0" err="1"/>
                  <a:t>positive</a:t>
                </a:r>
                <a:r>
                  <a:rPr lang="pl-PL" sz="2800" dirty="0"/>
                  <a:t> </a:t>
                </a:r>
                <a:r>
                  <a:rPr lang="pl-PL" sz="2800" dirty="0" err="1"/>
                  <a:t>rate</a:t>
                </a:r>
                <a:r>
                  <a:rPr lang="pl-PL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</m:oMath>
                </a14:m>
                <a:endParaRPr lang="pl-PL" sz="2800" dirty="0"/>
              </a:p>
            </p:txBody>
          </p:sp>
        </mc:Choice>
        <mc:Fallback xmlns=""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48A23AEF-3EC5-077F-168C-2CA7350E9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30" y="3212184"/>
                <a:ext cx="5264072" cy="1134926"/>
              </a:xfrm>
              <a:prstGeom prst="rect">
                <a:avLst/>
              </a:prstGeom>
              <a:blipFill>
                <a:blip r:embed="rId3"/>
                <a:stretch>
                  <a:fillRect l="-2083" t="-5376" b="-698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725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931F16-9F39-4DC0-C325-97A3C3980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053" y="2766218"/>
            <a:ext cx="4935894" cy="1325563"/>
          </a:xfrm>
        </p:spPr>
        <p:txBody>
          <a:bodyPr>
            <a:normAutofit/>
          </a:bodyPr>
          <a:lstStyle/>
          <a:p>
            <a:r>
              <a:rPr lang="pl-PL" sz="6000" dirty="0"/>
              <a:t>Notebook s2_3</a:t>
            </a:r>
          </a:p>
        </p:txBody>
      </p:sp>
    </p:spTree>
    <p:extLst>
      <p:ext uri="{BB962C8B-B14F-4D97-AF65-F5344CB8AC3E}">
        <p14:creationId xmlns:p14="http://schemas.microsoft.com/office/powerpoint/2010/main" val="294066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tekst, linia, wzór&#10;&#10;Opis wygenerowany automatycznie">
            <a:extLst>
              <a:ext uri="{FF2B5EF4-FFF2-40B4-BE49-F238E27FC236}">
                <a16:creationId xmlns:a16="http://schemas.microsoft.com/office/drawing/2014/main" id="{283918C6-59CC-76B2-71C4-98AE593DE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20" y="66639"/>
            <a:ext cx="11456158" cy="4697025"/>
          </a:xfrm>
          <a:effectLst/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8826988B-6E91-E52A-156B-986E484D3C2A}"/>
              </a:ext>
            </a:extLst>
          </p:cNvPr>
          <p:cNvSpPr/>
          <p:nvPr/>
        </p:nvSpPr>
        <p:spPr>
          <a:xfrm>
            <a:off x="0" y="4539062"/>
            <a:ext cx="12192000" cy="2817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D2024B5-72BE-F7F3-C26A-6136AC505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157" y="4706730"/>
            <a:ext cx="6465683" cy="1325563"/>
          </a:xfrm>
        </p:spPr>
        <p:txBody>
          <a:bodyPr/>
          <a:lstStyle/>
          <a:p>
            <a:r>
              <a:rPr lang="pl-PL" dirty="0" err="1"/>
              <a:t>Underfitting</a:t>
            </a:r>
            <a:r>
              <a:rPr lang="pl-PL" dirty="0"/>
              <a:t> and </a:t>
            </a:r>
            <a:r>
              <a:rPr lang="pl-PL" dirty="0" err="1"/>
              <a:t>overfitting</a:t>
            </a:r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D5D6ADA-1B07-AB46-E615-AFC6F32ADEA1}"/>
              </a:ext>
            </a:extLst>
          </p:cNvPr>
          <p:cNvSpPr txBox="1"/>
          <p:nvPr/>
        </p:nvSpPr>
        <p:spPr>
          <a:xfrm>
            <a:off x="3685590" y="5829453"/>
            <a:ext cx="1436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High </a:t>
            </a:r>
            <a:r>
              <a:rPr lang="pl-PL" sz="2400" dirty="0" err="1"/>
              <a:t>bias</a:t>
            </a:r>
            <a:endParaRPr lang="pl-PL" sz="2400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B0AD3E0-9C69-F3FA-26FB-CDB6245A46D2}"/>
              </a:ext>
            </a:extLst>
          </p:cNvPr>
          <p:cNvSpPr txBox="1"/>
          <p:nvPr/>
        </p:nvSpPr>
        <p:spPr>
          <a:xfrm>
            <a:off x="7069498" y="5801460"/>
            <a:ext cx="1869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High </a:t>
            </a:r>
            <a:r>
              <a:rPr lang="pl-PL" sz="2400" dirty="0" err="1"/>
              <a:t>variance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809382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tekstu 16">
            <a:extLst>
              <a:ext uri="{FF2B5EF4-FFF2-40B4-BE49-F238E27FC236}">
                <a16:creationId xmlns:a16="http://schemas.microsoft.com/office/drawing/2014/main" id="{35F8ABD2-B6B1-2858-701B-DF345B7D6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4" y="1389899"/>
            <a:ext cx="5157787" cy="823912"/>
          </a:xfrm>
        </p:spPr>
        <p:txBody>
          <a:bodyPr/>
          <a:lstStyle/>
          <a:p>
            <a:r>
              <a:rPr lang="pl-PL" dirty="0" err="1">
                <a:solidFill>
                  <a:schemeClr val="accent4"/>
                </a:solidFill>
              </a:rPr>
              <a:t>Overfitting</a:t>
            </a:r>
            <a:endParaRPr lang="pl-PL" dirty="0">
              <a:solidFill>
                <a:schemeClr val="accent4"/>
              </a:solidFill>
            </a:endParaRPr>
          </a:p>
        </p:txBody>
      </p:sp>
      <p:sp>
        <p:nvSpPr>
          <p:cNvPr id="18" name="Symbol zastępczy zawartości 17">
            <a:extLst>
              <a:ext uri="{FF2B5EF4-FFF2-40B4-BE49-F238E27FC236}">
                <a16:creationId xmlns:a16="http://schemas.microsoft.com/office/drawing/2014/main" id="{F22314F0-AC2C-8158-E2CA-4C538017D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811"/>
            <a:ext cx="5157787" cy="3975852"/>
          </a:xfrm>
        </p:spPr>
        <p:txBody>
          <a:bodyPr>
            <a:normAutofit fontScale="92500" lnSpcReduction="10000"/>
          </a:bodyPr>
          <a:lstStyle/>
          <a:p>
            <a:r>
              <a:rPr lang="pl-PL" dirty="0"/>
              <a:t>High </a:t>
            </a:r>
            <a:r>
              <a:rPr lang="pl-PL" dirty="0" err="1"/>
              <a:t>accuracy</a:t>
            </a:r>
            <a:r>
              <a:rPr lang="pl-PL" dirty="0"/>
              <a:t> for </a:t>
            </a:r>
            <a:r>
              <a:rPr lang="pl-PL" dirty="0" err="1"/>
              <a:t>training</a:t>
            </a:r>
            <a:r>
              <a:rPr lang="pl-PL" dirty="0"/>
              <a:t> set and </a:t>
            </a:r>
            <a:r>
              <a:rPr lang="pl-PL" dirty="0" err="1"/>
              <a:t>low</a:t>
            </a:r>
            <a:r>
              <a:rPr lang="pl-PL" dirty="0"/>
              <a:t> for </a:t>
            </a:r>
            <a:r>
              <a:rPr lang="pl-PL" dirty="0" err="1"/>
              <a:t>testing</a:t>
            </a:r>
            <a:r>
              <a:rPr lang="pl-PL" dirty="0"/>
              <a:t> set </a:t>
            </a:r>
          </a:p>
          <a:p>
            <a:r>
              <a:rPr lang="pl-PL" dirty="0" err="1"/>
              <a:t>Low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for </a:t>
            </a:r>
            <a:r>
              <a:rPr lang="pl-PL" dirty="0" err="1"/>
              <a:t>validation</a:t>
            </a:r>
            <a:r>
              <a:rPr lang="pl-PL" dirty="0"/>
              <a:t> set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sz="2400" b="1" dirty="0">
                <a:solidFill>
                  <a:schemeClr val="accent4"/>
                </a:solidFill>
              </a:rPr>
              <a:t>Solution:</a:t>
            </a:r>
          </a:p>
          <a:p>
            <a:r>
              <a:rPr lang="pl-PL" dirty="0" err="1"/>
              <a:t>Reduce</a:t>
            </a:r>
            <a:r>
              <a:rPr lang="pl-PL" dirty="0"/>
              <a:t> </a:t>
            </a:r>
            <a:r>
              <a:rPr lang="pl-PL" dirty="0" err="1"/>
              <a:t>complexity</a:t>
            </a:r>
            <a:endParaRPr lang="pl-PL" dirty="0"/>
          </a:p>
          <a:p>
            <a:r>
              <a:rPr lang="pl-PL" dirty="0" err="1"/>
              <a:t>Reguralization</a:t>
            </a:r>
            <a:endParaRPr lang="pl-PL" dirty="0"/>
          </a:p>
          <a:p>
            <a:r>
              <a:rPr lang="pl-PL" dirty="0"/>
              <a:t>Less </a:t>
            </a:r>
            <a:r>
              <a:rPr lang="pl-PL" dirty="0" err="1"/>
              <a:t>training</a:t>
            </a:r>
            <a:endParaRPr lang="pl-PL" dirty="0"/>
          </a:p>
          <a:p>
            <a:r>
              <a:rPr lang="pl-PL" dirty="0" err="1"/>
              <a:t>More</a:t>
            </a:r>
            <a:r>
              <a:rPr lang="pl-PL" dirty="0"/>
              <a:t> data</a:t>
            </a:r>
          </a:p>
          <a:p>
            <a:endParaRPr lang="pl-PL" dirty="0"/>
          </a:p>
        </p:txBody>
      </p:sp>
      <p:sp>
        <p:nvSpPr>
          <p:cNvPr id="19" name="Symbol zastępczy tekstu 18">
            <a:extLst>
              <a:ext uri="{FF2B5EF4-FFF2-40B4-BE49-F238E27FC236}">
                <a16:creationId xmlns:a16="http://schemas.microsoft.com/office/drawing/2014/main" id="{BC391332-6E26-7EBF-6166-99FA39672F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89899"/>
            <a:ext cx="5183188" cy="823912"/>
          </a:xfrm>
        </p:spPr>
        <p:txBody>
          <a:bodyPr/>
          <a:lstStyle/>
          <a:p>
            <a:r>
              <a:rPr lang="pl-PL" dirty="0" err="1">
                <a:solidFill>
                  <a:schemeClr val="accent4"/>
                </a:solidFill>
              </a:rPr>
              <a:t>Underfitting</a:t>
            </a:r>
            <a:endParaRPr lang="pl-PL" dirty="0">
              <a:solidFill>
                <a:schemeClr val="accent4"/>
              </a:solidFill>
            </a:endParaRPr>
          </a:p>
        </p:txBody>
      </p:sp>
      <p:sp>
        <p:nvSpPr>
          <p:cNvPr id="20" name="Symbol zastępczy zawartości 19">
            <a:extLst>
              <a:ext uri="{FF2B5EF4-FFF2-40B4-BE49-F238E27FC236}">
                <a16:creationId xmlns:a16="http://schemas.microsoft.com/office/drawing/2014/main" id="{494A8DA4-FBE2-A211-D6FA-88AD8834F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811"/>
            <a:ext cx="5183188" cy="3975852"/>
          </a:xfrm>
        </p:spPr>
        <p:txBody>
          <a:bodyPr>
            <a:normAutofit fontScale="92500" lnSpcReduction="10000"/>
          </a:bodyPr>
          <a:lstStyle/>
          <a:p>
            <a:r>
              <a:rPr lang="pl-PL" dirty="0" err="1"/>
              <a:t>Low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for </a:t>
            </a:r>
            <a:r>
              <a:rPr lang="pl-PL" dirty="0" err="1"/>
              <a:t>training</a:t>
            </a:r>
            <a:r>
              <a:rPr lang="pl-PL" dirty="0"/>
              <a:t> set and </a:t>
            </a:r>
            <a:r>
              <a:rPr lang="pl-PL" dirty="0" err="1"/>
              <a:t>low</a:t>
            </a:r>
            <a:r>
              <a:rPr lang="pl-PL" dirty="0"/>
              <a:t> for </a:t>
            </a:r>
            <a:r>
              <a:rPr lang="pl-PL" dirty="0" err="1"/>
              <a:t>testing</a:t>
            </a:r>
            <a:r>
              <a:rPr lang="pl-PL" dirty="0"/>
              <a:t> set</a:t>
            </a:r>
          </a:p>
          <a:p>
            <a:r>
              <a:rPr lang="pl-PL" dirty="0" err="1"/>
              <a:t>Low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for </a:t>
            </a:r>
            <a:r>
              <a:rPr lang="pl-PL" dirty="0" err="1"/>
              <a:t>validation</a:t>
            </a:r>
            <a:r>
              <a:rPr lang="pl-PL" dirty="0"/>
              <a:t> set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sz="2400" b="1" dirty="0">
                <a:solidFill>
                  <a:schemeClr val="accent4"/>
                </a:solidFill>
              </a:rPr>
              <a:t>Solution:</a:t>
            </a:r>
            <a:endParaRPr lang="pl-PL" sz="2400" dirty="0">
              <a:solidFill>
                <a:schemeClr val="accent4"/>
              </a:solidFill>
            </a:endParaRPr>
          </a:p>
          <a:p>
            <a:r>
              <a:rPr lang="pl-PL" dirty="0" err="1"/>
              <a:t>Increase</a:t>
            </a:r>
            <a:r>
              <a:rPr lang="pl-PL" dirty="0"/>
              <a:t> </a:t>
            </a:r>
            <a:r>
              <a:rPr lang="pl-PL" dirty="0" err="1"/>
              <a:t>complexity</a:t>
            </a:r>
            <a:endParaRPr lang="pl-PL" dirty="0"/>
          </a:p>
          <a:p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training</a:t>
            </a:r>
            <a:endParaRPr lang="pl-PL" dirty="0"/>
          </a:p>
          <a:p>
            <a:r>
              <a:rPr lang="pl-PL" dirty="0" err="1"/>
              <a:t>More</a:t>
            </a:r>
            <a:r>
              <a:rPr lang="pl-PL" dirty="0"/>
              <a:t> data</a:t>
            </a: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A1E19C5E-207A-B327-4132-1B2C14E18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 dirty="0" err="1"/>
              <a:t>Overfitting</a:t>
            </a:r>
            <a:r>
              <a:rPr lang="pl-PL" dirty="0"/>
              <a:t> and </a:t>
            </a:r>
            <a:r>
              <a:rPr lang="pl-PL" dirty="0" err="1"/>
              <a:t>underfitting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587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01B7F40-8CD9-D2E5-3698-CF2096845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3" y="711784"/>
            <a:ext cx="5947610" cy="1325563"/>
          </a:xfrm>
        </p:spPr>
        <p:txBody>
          <a:bodyPr/>
          <a:lstStyle/>
          <a:p>
            <a:r>
              <a:rPr lang="pl-PL" dirty="0"/>
              <a:t>Train, test and </a:t>
            </a:r>
            <a:r>
              <a:rPr lang="pl-PL" dirty="0" err="1"/>
              <a:t>validation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58E5771-D78B-4A29-EDD7-690E83BDC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495" y="2037347"/>
            <a:ext cx="4407568" cy="4139616"/>
          </a:xfrm>
        </p:spPr>
        <p:txBody>
          <a:bodyPr>
            <a:normAutofit/>
          </a:bodyPr>
          <a:lstStyle/>
          <a:p>
            <a:r>
              <a:rPr lang="pl-PL" sz="3200" dirty="0"/>
              <a:t>Train-test </a:t>
            </a:r>
            <a:r>
              <a:rPr lang="pl-PL" sz="3200" dirty="0" err="1"/>
              <a:t>split</a:t>
            </a:r>
            <a:r>
              <a:rPr lang="pl-PL" sz="3200" dirty="0"/>
              <a:t>:</a:t>
            </a:r>
          </a:p>
          <a:p>
            <a:pPr lvl="1"/>
            <a:r>
              <a:rPr lang="pl-PL" sz="2800" dirty="0" err="1"/>
              <a:t>Hold</a:t>
            </a:r>
            <a:r>
              <a:rPr lang="pl-PL" sz="2800" dirty="0"/>
              <a:t>-out</a:t>
            </a:r>
          </a:p>
          <a:p>
            <a:pPr lvl="1"/>
            <a:r>
              <a:rPr lang="pl-PL" sz="2800" dirty="0" err="1"/>
              <a:t>Stratified</a:t>
            </a:r>
            <a:endParaRPr lang="pl-PL" sz="2800" dirty="0"/>
          </a:p>
          <a:p>
            <a:r>
              <a:rPr lang="pl-PL" sz="3200" dirty="0"/>
              <a:t>Cross-</a:t>
            </a:r>
            <a:r>
              <a:rPr lang="pl-PL" sz="3200" dirty="0" err="1"/>
              <a:t>validation</a:t>
            </a:r>
            <a:r>
              <a:rPr lang="pl-PL" sz="3200" dirty="0"/>
              <a:t>:</a:t>
            </a:r>
          </a:p>
          <a:p>
            <a:pPr lvl="1"/>
            <a:r>
              <a:rPr lang="pl-PL" sz="2800" dirty="0" err="1"/>
              <a:t>Leave</a:t>
            </a:r>
            <a:r>
              <a:rPr lang="pl-PL" sz="2800" dirty="0"/>
              <a:t>-one-out</a:t>
            </a:r>
          </a:p>
          <a:p>
            <a:pPr lvl="1"/>
            <a:r>
              <a:rPr lang="pl-PL" sz="2800" dirty="0" err="1"/>
              <a:t>Leave</a:t>
            </a:r>
            <a:r>
              <a:rPr lang="pl-PL" sz="2800" dirty="0"/>
              <a:t>-</a:t>
            </a:r>
            <a:r>
              <a:rPr lang="pl-PL" sz="2800" dirty="0" err="1"/>
              <a:t>group</a:t>
            </a:r>
            <a:r>
              <a:rPr lang="pl-PL" sz="2800" dirty="0"/>
              <a:t>-out (k-</a:t>
            </a:r>
            <a:r>
              <a:rPr lang="pl-PL" sz="2800" dirty="0" err="1"/>
              <a:t>fold</a:t>
            </a:r>
            <a:r>
              <a:rPr lang="pl-PL" sz="2800" dirty="0"/>
              <a:t>)</a:t>
            </a:r>
          </a:p>
          <a:p>
            <a:pPr lvl="1"/>
            <a:r>
              <a:rPr lang="pl-PL" sz="2800" dirty="0" err="1">
                <a:effectLst/>
                <a:latin typeface="source-serif-pro"/>
              </a:rPr>
              <a:t>Stratified</a:t>
            </a:r>
            <a:r>
              <a:rPr lang="pl-PL" sz="2800" dirty="0">
                <a:effectLst/>
                <a:latin typeface="source-serif-pro"/>
              </a:rPr>
              <a:t> K-</a:t>
            </a:r>
            <a:r>
              <a:rPr lang="pl-PL" sz="2800" dirty="0" err="1">
                <a:effectLst/>
                <a:latin typeface="source-serif-pro"/>
              </a:rPr>
              <a:t>Fold</a:t>
            </a:r>
            <a:endParaRPr lang="pl-PL" sz="2800" dirty="0"/>
          </a:p>
        </p:txBody>
      </p:sp>
      <p:pic>
        <p:nvPicPr>
          <p:cNvPr id="9" name="Obraz 8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697BDA57-68D8-B385-F1B7-5936E0D84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571" y="3392496"/>
            <a:ext cx="5338576" cy="3269878"/>
          </a:xfrm>
          <a:prstGeom prst="rect">
            <a:avLst/>
          </a:prstGeom>
        </p:spPr>
      </p:pic>
      <p:pic>
        <p:nvPicPr>
          <p:cNvPr id="11" name="Obraz 10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D088232F-BFA5-DAA1-AA46-60674E99B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571" y="122618"/>
            <a:ext cx="5338576" cy="326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68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8C6CFB-4606-4CD0-61A0-74E157B7E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584" y="4879293"/>
            <a:ext cx="5049416" cy="1325563"/>
          </a:xfrm>
        </p:spPr>
        <p:txBody>
          <a:bodyPr/>
          <a:lstStyle/>
          <a:p>
            <a:pPr algn="ctr"/>
            <a:r>
              <a:rPr lang="pl-PL" dirty="0" err="1"/>
              <a:t>Stratified</a:t>
            </a:r>
            <a:r>
              <a:rPr lang="pl-PL" dirty="0"/>
              <a:t> </a:t>
            </a:r>
            <a:r>
              <a:rPr lang="pl-PL" dirty="0" err="1"/>
              <a:t>sampling</a:t>
            </a:r>
            <a:endParaRPr lang="pl-PL" dirty="0"/>
          </a:p>
        </p:txBody>
      </p:sp>
      <p:pic>
        <p:nvPicPr>
          <p:cNvPr id="5" name="Symbol zastępczy zawartości 4" descr="Obraz zawierający tekst, zrzut ekranu, Czcionka, linia&#10;&#10;Opis wygenerowany automatycznie">
            <a:extLst>
              <a:ext uri="{FF2B5EF4-FFF2-40B4-BE49-F238E27FC236}">
                <a16:creationId xmlns:a16="http://schemas.microsoft.com/office/drawing/2014/main" id="{5F3F6600-EEBB-AC68-73BE-541D29752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32" y="22761"/>
            <a:ext cx="11642536" cy="3911891"/>
          </a:xfrm>
        </p:spPr>
      </p:pic>
      <p:pic>
        <p:nvPicPr>
          <p:cNvPr id="4" name="Obraz 3" descr="Obraz zawierający tekst, zrzut ekranu, diagram, linia&#10;&#10;Opis wygenerowany automatycznie">
            <a:extLst>
              <a:ext uri="{FF2B5EF4-FFF2-40B4-BE49-F238E27FC236}">
                <a16:creationId xmlns:a16="http://schemas.microsoft.com/office/drawing/2014/main" id="{E9111738-862D-2DAF-72E9-7E08099F8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765" y="4006881"/>
            <a:ext cx="4865503" cy="258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2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22A6B73-F530-4619-9895-BFB6EB52F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3241" y="5805153"/>
            <a:ext cx="3625515" cy="1325563"/>
          </a:xfrm>
        </p:spPr>
        <p:txBody>
          <a:bodyPr/>
          <a:lstStyle/>
          <a:p>
            <a:r>
              <a:rPr lang="pl-PL" dirty="0" err="1"/>
              <a:t>Optimalization</a:t>
            </a:r>
            <a:endParaRPr lang="pl-PL" dirty="0"/>
          </a:p>
        </p:txBody>
      </p:sp>
      <p:pic>
        <p:nvPicPr>
          <p:cNvPr id="11" name="Obraz 10" descr="Obraz zawierający tekst, zrzut ekranu, design&#10;&#10;Opis wygenerowany automatycznie">
            <a:extLst>
              <a:ext uri="{FF2B5EF4-FFF2-40B4-BE49-F238E27FC236}">
                <a16:creationId xmlns:a16="http://schemas.microsoft.com/office/drawing/2014/main" id="{C22B1F08-11CD-EB2D-4ACF-55149256A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59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79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BD80D-E070-CB3C-8F22-D73642730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7FEC733-EBBA-1A56-46BD-FB9F25A5F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075" y="2560522"/>
            <a:ext cx="3371850" cy="1736956"/>
          </a:xfrm>
        </p:spPr>
        <p:txBody>
          <a:bodyPr>
            <a:normAutofit/>
          </a:bodyPr>
          <a:lstStyle/>
          <a:p>
            <a:pPr algn="ctr"/>
            <a:r>
              <a:rPr lang="pl-PL" sz="5400" dirty="0" err="1"/>
              <a:t>Questions</a:t>
            </a:r>
            <a:r>
              <a:rPr lang="pl-PL" sz="5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0421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078294-EF76-5B16-5F8D-CC123BFC0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text on a black background&#10;&#10;Description automatically generated">
            <a:extLst>
              <a:ext uri="{FF2B5EF4-FFF2-40B4-BE49-F238E27FC236}">
                <a16:creationId xmlns:a16="http://schemas.microsoft.com/office/drawing/2014/main" id="{BA670DEC-04D4-3337-15C6-DC31B0278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082" y="2640846"/>
            <a:ext cx="5755835" cy="157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8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A97E8B-EC69-2B61-F37E-3F4AE06D7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Okrągły labirynt">
            <a:extLst>
              <a:ext uri="{FF2B5EF4-FFF2-40B4-BE49-F238E27FC236}">
                <a16:creationId xmlns:a16="http://schemas.microsoft.com/office/drawing/2014/main" id="{B5E3C4B9-8A2A-8174-79D2-993D76602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" r="3012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0631D-49DF-8F84-0708-C3AF4671AE59}"/>
              </a:ext>
            </a:extLst>
          </p:cNvPr>
          <p:cNvSpPr txBox="1"/>
          <p:nvPr/>
        </p:nvSpPr>
        <p:spPr>
          <a:xfrm>
            <a:off x="7175241" y="26714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369EA94-CCB7-B1CD-A986-C3B195388554}"/>
              </a:ext>
            </a:extLst>
          </p:cNvPr>
          <p:cNvSpPr txBox="1"/>
          <p:nvPr/>
        </p:nvSpPr>
        <p:spPr>
          <a:xfrm>
            <a:off x="7175241" y="2434201"/>
            <a:ext cx="4348065" cy="13633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Classification types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2800" dirty="0"/>
              <a:t>E</a:t>
            </a:r>
            <a:r>
              <a:rPr lang="en-US" sz="2800" dirty="0"/>
              <a:t>valuate algorithms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Classification algorithm</a:t>
            </a:r>
            <a:r>
              <a:rPr lang="pl-PL" sz="2800" dirty="0"/>
              <a:t>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5048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FFD859-450A-C930-EF7E-CA74C340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D2CF60-5226-615D-3942-36DF3DEAD07D}"/>
              </a:ext>
            </a:extLst>
          </p:cNvPr>
          <p:cNvSpPr txBox="1"/>
          <p:nvPr/>
        </p:nvSpPr>
        <p:spPr>
          <a:xfrm>
            <a:off x="476163" y="2941715"/>
            <a:ext cx="3569110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l-PL" sz="44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Classification</a:t>
            </a:r>
            <a:endParaRPr lang="en-US" sz="4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pole tekstowe 1">
                <a:extLst>
                  <a:ext uri="{FF2B5EF4-FFF2-40B4-BE49-F238E27FC236}">
                    <a16:creationId xmlns:a16="http://schemas.microsoft.com/office/drawing/2014/main" id="{F2AC5926-20A0-0886-E2DD-69F06CB7E865}"/>
                  </a:ext>
                </a:extLst>
              </p:cNvPr>
              <p:cNvSpPr txBox="1"/>
              <p:nvPr/>
            </p:nvSpPr>
            <p:spPr>
              <a:xfrm>
                <a:off x="4879908" y="1419797"/>
                <a:ext cx="67740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400" dirty="0" err="1"/>
                  <a:t>Estim</a:t>
                </a:r>
                <a:r>
                  <a:rPr lang="en-US" sz="2400" dirty="0"/>
                  <a:t>a</a:t>
                </a:r>
                <a:r>
                  <a:rPr lang="pl-PL" sz="2400" dirty="0" err="1"/>
                  <a:t>ting</a:t>
                </a:r>
                <a:r>
                  <a:rPr lang="en-US" sz="2400" dirty="0"/>
                  <a:t> function</a:t>
                </a:r>
                <a:r>
                  <a:rPr lang="pl-PL" sz="2400" dirty="0"/>
                  <a:t> </a:t>
                </a:r>
                <a14:m>
                  <m:oMath xmlns:m="http://schemas.openxmlformats.org/officeDocument/2006/math">
                    <m:r>
                      <a:rPr lang="pl-PL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l-PL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l-PL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l-PL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predicts the value of the output variable</a:t>
                </a:r>
                <a:r>
                  <a:rPr lang="pl-PL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by taking the associated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as an input.</a:t>
                </a:r>
                <a:endParaRPr lang="pl-PL" sz="2400" dirty="0"/>
              </a:p>
            </p:txBody>
          </p:sp>
        </mc:Choice>
        <mc:Fallback xmlns="">
          <p:sp>
            <p:nvSpPr>
              <p:cNvPr id="2" name="pole tekstowe 1">
                <a:extLst>
                  <a:ext uri="{FF2B5EF4-FFF2-40B4-BE49-F238E27FC236}">
                    <a16:creationId xmlns:a16="http://schemas.microsoft.com/office/drawing/2014/main" id="{F2AC5926-20A0-0886-E2DD-69F06CB7E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908" y="1419797"/>
                <a:ext cx="6774025" cy="1200329"/>
              </a:xfrm>
              <a:prstGeom prst="rect">
                <a:avLst/>
              </a:prstGeom>
              <a:blipFill>
                <a:blip r:embed="rId3"/>
                <a:stretch>
                  <a:fillRect l="-1440" t="-4061" r="-90" b="-1066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14CC0A5C-1587-7202-7E28-FE356722BDAE}"/>
                  </a:ext>
                </a:extLst>
              </p:cNvPr>
              <p:cNvSpPr txBox="1"/>
              <p:nvPr/>
            </p:nvSpPr>
            <p:spPr>
              <a:xfrm>
                <a:off x="6400800" y="3088191"/>
                <a:ext cx="373224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l-PL" sz="32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14CC0A5C-1587-7202-7E28-FE356722B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3088191"/>
                <a:ext cx="373224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ole tekstowe 3">
            <a:extLst>
              <a:ext uri="{FF2B5EF4-FFF2-40B4-BE49-F238E27FC236}">
                <a16:creationId xmlns:a16="http://schemas.microsoft.com/office/drawing/2014/main" id="{A27ACA83-6B19-D603-C30C-875D3BC802F3}"/>
              </a:ext>
            </a:extLst>
          </p:cNvPr>
          <p:cNvSpPr txBox="1"/>
          <p:nvPr/>
        </p:nvSpPr>
        <p:spPr>
          <a:xfrm>
            <a:off x="4879909" y="4237874"/>
            <a:ext cx="6774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prediction task is a classification when the target variable is discrete</a:t>
            </a:r>
            <a:r>
              <a:rPr lang="pl-PL" sz="2400" dirty="0"/>
              <a:t>.</a:t>
            </a:r>
          </a:p>
          <a:p>
            <a:r>
              <a:rPr lang="en-US" sz="2400" dirty="0"/>
              <a:t>The prediction task is a </a:t>
            </a:r>
            <a:r>
              <a:rPr lang="pl-PL" sz="2400" dirty="0" err="1"/>
              <a:t>regression</a:t>
            </a:r>
            <a:r>
              <a:rPr lang="pl-PL" sz="2400" dirty="0"/>
              <a:t> </a:t>
            </a:r>
            <a:r>
              <a:rPr lang="en-US" sz="2400" dirty="0"/>
              <a:t>when the target variable is </a:t>
            </a:r>
            <a:r>
              <a:rPr lang="pl-PL" sz="2400" dirty="0" err="1"/>
              <a:t>continous</a:t>
            </a:r>
            <a:r>
              <a:rPr lang="pl-P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3739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ED224C44-3149-E806-1E60-17AFD5ED2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5"/>
          <a:stretch/>
        </p:blipFill>
        <p:spPr>
          <a:xfrm>
            <a:off x="1" y="10"/>
            <a:ext cx="9283958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AC827C8-5EDD-8251-DA5B-CC31BABAC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pl-PL" sz="4000" dirty="0"/>
              <a:t>Dependent and independent </a:t>
            </a:r>
            <a:r>
              <a:rPr lang="pl-PL" sz="4000" dirty="0" err="1"/>
              <a:t>variables</a:t>
            </a:r>
            <a:endParaRPr lang="pl-PL" sz="40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3669EE5-1E7F-FB7F-651C-2A353EFD5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630151"/>
            <a:ext cx="3822189" cy="3546811"/>
          </a:xfrm>
        </p:spPr>
        <p:txBody>
          <a:bodyPr>
            <a:normAutofit/>
          </a:bodyPr>
          <a:lstStyle/>
          <a:p>
            <a:r>
              <a:rPr lang="en-US" sz="2000" b="1" dirty="0"/>
              <a:t>Independent Variables</a:t>
            </a:r>
            <a:r>
              <a:rPr lang="en-US" sz="2000" dirty="0"/>
              <a:t>: The variable that are not affected by the other variables are called independent variables</a:t>
            </a:r>
            <a:r>
              <a:rPr lang="pl-PL" sz="2000" dirty="0"/>
              <a:t> – data.</a:t>
            </a:r>
          </a:p>
          <a:p>
            <a:r>
              <a:rPr lang="en-US" sz="2000" b="1" dirty="0"/>
              <a:t>Dependent Variables</a:t>
            </a:r>
            <a:r>
              <a:rPr lang="en-US" sz="2000" dirty="0"/>
              <a:t>: The variables which depend on other variables or factors. We expect these variables to change when the independent variables, upon whom they depend, undergo a change</a:t>
            </a:r>
            <a:r>
              <a:rPr lang="pl-PL" sz="2000" dirty="0"/>
              <a:t> –target,</a:t>
            </a:r>
          </a:p>
        </p:txBody>
      </p:sp>
    </p:spTree>
    <p:extLst>
      <p:ext uri="{BB962C8B-B14F-4D97-AF65-F5344CB8AC3E}">
        <p14:creationId xmlns:p14="http://schemas.microsoft.com/office/powerpoint/2010/main" val="2483297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FFD859-450A-C930-EF7E-CA74C340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D721A4-046A-F910-E5DA-68B52B862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29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2CF60-5226-615D-3942-36DF3DEAD07D}"/>
              </a:ext>
            </a:extLst>
          </p:cNvPr>
          <p:cNvSpPr txBox="1"/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Types of classification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F2AC5926-20A0-0886-E2DD-69F06CB7E865}"/>
              </a:ext>
            </a:extLst>
          </p:cNvPr>
          <p:cNvSpPr txBox="1"/>
          <p:nvPr/>
        </p:nvSpPr>
        <p:spPr>
          <a:xfrm>
            <a:off x="7531610" y="2265037"/>
            <a:ext cx="3822189" cy="406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Binary Classification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Multi-Class Classification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Multi-Label Classification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Imbalanced Classification</a:t>
            </a:r>
            <a:endParaRPr lang="pl-PL" sz="2800" dirty="0"/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2800" dirty="0"/>
              <a:t>One-Class </a:t>
            </a:r>
            <a:r>
              <a:rPr lang="en-US" sz="2800" dirty="0"/>
              <a:t>Classification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176835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A5C9F5-4CB5-FCC5-EDCB-27A61928B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61" y="2766218"/>
            <a:ext cx="4077478" cy="1325563"/>
          </a:xfrm>
        </p:spPr>
        <p:txBody>
          <a:bodyPr>
            <a:noAutofit/>
          </a:bodyPr>
          <a:lstStyle/>
          <a:p>
            <a:r>
              <a:rPr lang="pl-PL" sz="6000" dirty="0"/>
              <a:t>Notebook s2</a:t>
            </a:r>
          </a:p>
        </p:txBody>
      </p:sp>
    </p:spTree>
    <p:extLst>
      <p:ext uri="{BB962C8B-B14F-4D97-AF65-F5344CB8AC3E}">
        <p14:creationId xmlns:p14="http://schemas.microsoft.com/office/powerpoint/2010/main" val="886740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FFD859-450A-C930-EF7E-CA74C340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25E8DF1-0259-D20F-A21F-34EA6231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dirty="0" err="1"/>
              <a:t>Binary</a:t>
            </a:r>
            <a:r>
              <a:rPr lang="pl-PL" sz="4400" dirty="0"/>
              <a:t> </a:t>
            </a:r>
            <a:r>
              <a:rPr lang="pl-PL" sz="4400" dirty="0" err="1"/>
              <a:t>Classification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67357E8-8914-92E7-4B87-AB30660F4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</a:t>
            </a:r>
            <a:r>
              <a:rPr lang="en-US" dirty="0" err="1"/>
              <a:t>lassify</a:t>
            </a:r>
            <a:r>
              <a:rPr lang="pl-PL" dirty="0" err="1"/>
              <a:t>ing</a:t>
            </a:r>
            <a:r>
              <a:rPr lang="en-US" dirty="0"/>
              <a:t> the input data into two mutually exclusive categories</a:t>
            </a:r>
            <a:r>
              <a:rPr lang="pl-PL" dirty="0"/>
              <a:t>;</a:t>
            </a:r>
          </a:p>
          <a:p>
            <a:r>
              <a:rPr lang="en-US" dirty="0"/>
              <a:t>The training data is labeled in a binary format</a:t>
            </a:r>
            <a:r>
              <a:rPr lang="pl-PL" dirty="0"/>
              <a:t>;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2B1E571-18C8-0F50-5A8A-62F6A3513B44}"/>
              </a:ext>
            </a:extLst>
          </p:cNvPr>
          <p:cNvSpPr/>
          <p:nvPr/>
        </p:nvSpPr>
        <p:spPr>
          <a:xfrm>
            <a:off x="1988013" y="4046557"/>
            <a:ext cx="1635948" cy="15255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>
                <a:solidFill>
                  <a:schemeClr val="bg1"/>
                </a:solidFill>
              </a:rPr>
              <a:t>Input</a:t>
            </a:r>
          </a:p>
        </p:txBody>
      </p:sp>
      <p:pic>
        <p:nvPicPr>
          <p:cNvPr id="8" name="Grafika 7" descr="Lewa półkula mózgu z wypełnieniem pełnym">
            <a:extLst>
              <a:ext uri="{FF2B5EF4-FFF2-40B4-BE49-F238E27FC236}">
                <a16:creationId xmlns:a16="http://schemas.microsoft.com/office/drawing/2014/main" id="{441175D5-E3AE-4AF5-6FAE-3D02F5387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8878" y="3834188"/>
            <a:ext cx="1950312" cy="1950312"/>
          </a:xfrm>
          <a:prstGeom prst="rect">
            <a:avLst/>
          </a:prstGeom>
        </p:spPr>
      </p:pic>
      <p:sp>
        <p:nvSpPr>
          <p:cNvPr id="9" name="Owal 8">
            <a:extLst>
              <a:ext uri="{FF2B5EF4-FFF2-40B4-BE49-F238E27FC236}">
                <a16:creationId xmlns:a16="http://schemas.microsoft.com/office/drawing/2014/main" id="{8C8AA90D-3B51-3DDD-E841-92C565FB0F71}"/>
              </a:ext>
            </a:extLst>
          </p:cNvPr>
          <p:cNvSpPr/>
          <p:nvPr/>
        </p:nvSpPr>
        <p:spPr>
          <a:xfrm>
            <a:off x="8224108" y="2989405"/>
            <a:ext cx="1635948" cy="152557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/>
              <a:t>0</a:t>
            </a:r>
            <a:endParaRPr lang="pl-PL" dirty="0"/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DB83976E-AC13-962D-4F9A-0B49BCFA67D1}"/>
              </a:ext>
            </a:extLst>
          </p:cNvPr>
          <p:cNvSpPr/>
          <p:nvPr/>
        </p:nvSpPr>
        <p:spPr>
          <a:xfrm>
            <a:off x="8224108" y="4967300"/>
            <a:ext cx="1635948" cy="152557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/>
              <a:t>1</a:t>
            </a:r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B1D3FD6F-9AA5-8FB3-06CD-2D7A7A8EE90E}"/>
              </a:ext>
            </a:extLst>
          </p:cNvPr>
          <p:cNvCxnSpPr>
            <a:cxnSpLocks/>
          </p:cNvCxnSpPr>
          <p:nvPr/>
        </p:nvCxnSpPr>
        <p:spPr>
          <a:xfrm>
            <a:off x="3983421" y="4809344"/>
            <a:ext cx="790353" cy="0"/>
          </a:xfrm>
          <a:prstGeom prst="straightConnector1">
            <a:avLst/>
          </a:prstGeom>
          <a:ln w="57150">
            <a:solidFill>
              <a:schemeClr val="tx2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56282F2E-0B6C-2903-4429-9AD2CDA14EB2}"/>
              </a:ext>
            </a:extLst>
          </p:cNvPr>
          <p:cNvCxnSpPr>
            <a:cxnSpLocks/>
          </p:cNvCxnSpPr>
          <p:nvPr/>
        </p:nvCxnSpPr>
        <p:spPr>
          <a:xfrm flipV="1">
            <a:off x="6784428" y="4172607"/>
            <a:ext cx="950211" cy="636737"/>
          </a:xfrm>
          <a:prstGeom prst="straightConnector1">
            <a:avLst/>
          </a:prstGeom>
          <a:ln w="57150">
            <a:solidFill>
              <a:schemeClr val="tx2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Łącznik prosty ze strzałką 19">
            <a:extLst>
              <a:ext uri="{FF2B5EF4-FFF2-40B4-BE49-F238E27FC236}">
                <a16:creationId xmlns:a16="http://schemas.microsoft.com/office/drawing/2014/main" id="{0CF02DC6-96C5-9719-283E-96B94ACE930B}"/>
              </a:ext>
            </a:extLst>
          </p:cNvPr>
          <p:cNvCxnSpPr>
            <a:cxnSpLocks/>
          </p:cNvCxnSpPr>
          <p:nvPr/>
        </p:nvCxnSpPr>
        <p:spPr>
          <a:xfrm>
            <a:off x="6784428" y="5108981"/>
            <a:ext cx="950211" cy="463151"/>
          </a:xfrm>
          <a:prstGeom prst="straightConnector1">
            <a:avLst/>
          </a:prstGeom>
          <a:ln w="57150">
            <a:solidFill>
              <a:schemeClr val="tx2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240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FFD859-450A-C930-EF7E-CA74C340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A1EA8D3-48AF-5A97-106C-B81E8E22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dirty="0"/>
              <a:t>Multi-Class </a:t>
            </a:r>
            <a:r>
              <a:rPr lang="pl-PL" sz="4400" dirty="0" err="1"/>
              <a:t>Classification</a:t>
            </a:r>
            <a:endParaRPr lang="pl-PL" dirty="0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9F12AD47-911A-A969-6FD7-719969CC2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780" y="1844859"/>
            <a:ext cx="5898502" cy="1050015"/>
          </a:xfrm>
        </p:spPr>
        <p:txBody>
          <a:bodyPr/>
          <a:lstStyle/>
          <a:p>
            <a:r>
              <a:rPr lang="pl-PL" dirty="0"/>
              <a:t>H</a:t>
            </a:r>
            <a:r>
              <a:rPr lang="en-US" dirty="0"/>
              <a:t>as at least two mutually exclusive class label</a:t>
            </a:r>
            <a:r>
              <a:rPr lang="pl-PL" dirty="0"/>
              <a:t>s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D50CD211-EA45-708F-17D5-BFC1C29380F9}"/>
              </a:ext>
            </a:extLst>
          </p:cNvPr>
          <p:cNvSpPr/>
          <p:nvPr/>
        </p:nvSpPr>
        <p:spPr>
          <a:xfrm>
            <a:off x="2050390" y="3648310"/>
            <a:ext cx="1530505" cy="136150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>
                <a:solidFill>
                  <a:schemeClr val="bg1"/>
                </a:solidFill>
              </a:rPr>
              <a:t>Input</a:t>
            </a:r>
          </a:p>
        </p:txBody>
      </p:sp>
      <p:pic>
        <p:nvPicPr>
          <p:cNvPr id="3" name="Grafika 2" descr="Lewa półkula mózgu z wypełnieniem pełnym">
            <a:extLst>
              <a:ext uri="{FF2B5EF4-FFF2-40B4-BE49-F238E27FC236}">
                <a16:creationId xmlns:a16="http://schemas.microsoft.com/office/drawing/2014/main" id="{08F04FF2-7D93-3881-23A0-C399BF5F7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8565" y="3431686"/>
            <a:ext cx="1824607" cy="1824607"/>
          </a:xfrm>
          <a:prstGeom prst="rect">
            <a:avLst/>
          </a:prstGeom>
        </p:spPr>
      </p:pic>
      <p:sp>
        <p:nvSpPr>
          <p:cNvPr id="6" name="Owal 5">
            <a:extLst>
              <a:ext uri="{FF2B5EF4-FFF2-40B4-BE49-F238E27FC236}">
                <a16:creationId xmlns:a16="http://schemas.microsoft.com/office/drawing/2014/main" id="{9378654D-7278-4D84-B283-1C14CB329CA1}"/>
              </a:ext>
            </a:extLst>
          </p:cNvPr>
          <p:cNvSpPr/>
          <p:nvPr/>
        </p:nvSpPr>
        <p:spPr>
          <a:xfrm>
            <a:off x="8337865" y="2183402"/>
            <a:ext cx="1180349" cy="105001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/>
              <a:t>a</a:t>
            </a:r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7D98E55D-D789-62CD-EF5B-E8770F7B6452}"/>
              </a:ext>
            </a:extLst>
          </p:cNvPr>
          <p:cNvSpPr/>
          <p:nvPr/>
        </p:nvSpPr>
        <p:spPr>
          <a:xfrm>
            <a:off x="8337865" y="5442860"/>
            <a:ext cx="1180349" cy="105001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/>
              <a:t>c</a:t>
            </a:r>
          </a:p>
        </p:txBody>
      </p: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215D8ED2-91E4-1EEE-E287-FBEF2A7F7F49}"/>
              </a:ext>
            </a:extLst>
          </p:cNvPr>
          <p:cNvCxnSpPr>
            <a:cxnSpLocks/>
          </p:cNvCxnSpPr>
          <p:nvPr/>
        </p:nvCxnSpPr>
        <p:spPr>
          <a:xfrm>
            <a:off x="3969802" y="4411098"/>
            <a:ext cx="739412" cy="0"/>
          </a:xfrm>
          <a:prstGeom prst="straightConnector1">
            <a:avLst/>
          </a:prstGeom>
          <a:ln w="57150">
            <a:solidFill>
              <a:schemeClr val="tx2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9873F2A4-1DEB-4351-A819-1FFD9A7A9857}"/>
              </a:ext>
            </a:extLst>
          </p:cNvPr>
          <p:cNvCxnSpPr>
            <a:cxnSpLocks/>
          </p:cNvCxnSpPr>
          <p:nvPr/>
        </p:nvCxnSpPr>
        <p:spPr>
          <a:xfrm>
            <a:off x="6823509" y="4476139"/>
            <a:ext cx="1039018" cy="0"/>
          </a:xfrm>
          <a:prstGeom prst="straightConnector1">
            <a:avLst/>
          </a:prstGeom>
          <a:ln w="57150">
            <a:solidFill>
              <a:schemeClr val="tx2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B3EE5E85-8F46-F956-E09C-8090697BE822}"/>
              </a:ext>
            </a:extLst>
          </p:cNvPr>
          <p:cNvCxnSpPr>
            <a:cxnSpLocks/>
          </p:cNvCxnSpPr>
          <p:nvPr/>
        </p:nvCxnSpPr>
        <p:spPr>
          <a:xfrm>
            <a:off x="6813137" y="4798364"/>
            <a:ext cx="768171" cy="424685"/>
          </a:xfrm>
          <a:prstGeom prst="straightConnector1">
            <a:avLst/>
          </a:prstGeom>
          <a:ln w="57150">
            <a:solidFill>
              <a:schemeClr val="tx2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wal 10">
            <a:extLst>
              <a:ext uri="{FF2B5EF4-FFF2-40B4-BE49-F238E27FC236}">
                <a16:creationId xmlns:a16="http://schemas.microsoft.com/office/drawing/2014/main" id="{FF1D8570-5D8A-6302-6A1F-B63F9D2FE717}"/>
              </a:ext>
            </a:extLst>
          </p:cNvPr>
          <p:cNvSpPr/>
          <p:nvPr/>
        </p:nvSpPr>
        <p:spPr>
          <a:xfrm>
            <a:off x="8682738" y="3813131"/>
            <a:ext cx="1180349" cy="105001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/>
              <a:t>b</a:t>
            </a:r>
            <a:endParaRPr lang="pl-PL" dirty="0"/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D3B39D68-E2C5-85F0-EEEF-AE967175C60A}"/>
              </a:ext>
            </a:extLst>
          </p:cNvPr>
          <p:cNvCxnSpPr>
            <a:cxnSpLocks/>
          </p:cNvCxnSpPr>
          <p:nvPr/>
        </p:nvCxnSpPr>
        <p:spPr>
          <a:xfrm flipV="1">
            <a:off x="6777295" y="3609975"/>
            <a:ext cx="807898" cy="584499"/>
          </a:xfrm>
          <a:prstGeom prst="straightConnector1">
            <a:avLst/>
          </a:prstGeom>
          <a:ln w="57150">
            <a:solidFill>
              <a:schemeClr val="tx2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857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6282</TotalTime>
  <Words>545</Words>
  <Application>Microsoft Office PowerPoint</Application>
  <PresentationFormat>Panoramiczny</PresentationFormat>
  <Paragraphs>136</Paragraphs>
  <Slides>29</Slides>
  <Notes>7</Notes>
  <HiddenSlides>1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source-serif-pro</vt:lpstr>
      <vt:lpstr>Office Theme</vt:lpstr>
      <vt:lpstr>Points for presentations!!</vt:lpstr>
      <vt:lpstr>Prezentacja programu PowerPoint</vt:lpstr>
      <vt:lpstr>Prezentacja programu PowerPoint</vt:lpstr>
      <vt:lpstr>Prezentacja programu PowerPoint</vt:lpstr>
      <vt:lpstr>Dependent and independent variables</vt:lpstr>
      <vt:lpstr>Prezentacja programu PowerPoint</vt:lpstr>
      <vt:lpstr>Notebook s2</vt:lpstr>
      <vt:lpstr>Binary Classification</vt:lpstr>
      <vt:lpstr>Multi-Class Classification</vt:lpstr>
      <vt:lpstr>Multi-Label Classification</vt:lpstr>
      <vt:lpstr>Imbalanced Classification</vt:lpstr>
      <vt:lpstr>One-Class Classification</vt:lpstr>
      <vt:lpstr>Decision Boundary</vt:lpstr>
      <vt:lpstr>Types of decision boundaries</vt:lpstr>
      <vt:lpstr>Hard and soft margin</vt:lpstr>
      <vt:lpstr>Notebook s2_2</vt:lpstr>
      <vt:lpstr>Learning process</vt:lpstr>
      <vt:lpstr>Model evaluation</vt:lpstr>
      <vt:lpstr>Model metrics</vt:lpstr>
      <vt:lpstr>Precission-Recall Tradeoff</vt:lpstr>
      <vt:lpstr>AUC-ROC</vt:lpstr>
      <vt:lpstr>Notebook s2_3</vt:lpstr>
      <vt:lpstr>Underfitting and overfitting</vt:lpstr>
      <vt:lpstr>Overfitting and underfitting</vt:lpstr>
      <vt:lpstr>Train, test and validation</vt:lpstr>
      <vt:lpstr>Stratified sampling</vt:lpstr>
      <vt:lpstr>Optimalization</vt:lpstr>
      <vt:lpstr>Questions?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Marek Lewiński</dc:creator>
  <cp:lastModifiedBy>Katarzyna Młynarczyk</cp:lastModifiedBy>
  <cp:revision>181</cp:revision>
  <dcterms:created xsi:type="dcterms:W3CDTF">2023-12-03T21:24:32Z</dcterms:created>
  <dcterms:modified xsi:type="dcterms:W3CDTF">2024-03-29T09:43:51Z</dcterms:modified>
</cp:coreProperties>
</file>